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F7A"/>
    <a:srgbClr val="B84542"/>
    <a:srgbClr val="F43F06"/>
    <a:srgbClr val="F6B43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6" d="100"/>
          <a:sy n="136" d="100"/>
        </p:scale>
        <p:origin x="1032" y="17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4DC2-1DA4-4F72-8C76-9DFF58B5EA14}" type="datetimeFigureOut">
              <a:rPr lang="en-GB" smtClean="0"/>
              <a:pPr/>
              <a:t>11/03/2016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90395-D4B5-444E-B1CA-A0205666BF4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555" t="23251" r="29974" b="9813"/>
          <a:stretch>
            <a:fillRect/>
          </a:stretch>
        </p:blipFill>
        <p:spPr bwMode="auto">
          <a:xfrm>
            <a:off x="0" y="200497"/>
            <a:ext cx="9144000" cy="639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422031" y="1157336"/>
            <a:ext cx="2085334" cy="1501458"/>
          </a:xfrm>
          <a:custGeom>
            <a:avLst/>
            <a:gdLst>
              <a:gd name="connsiteX0" fmla="*/ 2039815 w 2085334"/>
              <a:gd name="connsiteY0" fmla="*/ 1107562 h 1501458"/>
              <a:gd name="connsiteX1" fmla="*/ 2053883 w 2085334"/>
              <a:gd name="connsiteY1" fmla="*/ 1191969 h 1501458"/>
              <a:gd name="connsiteX2" fmla="*/ 2082018 w 2085334"/>
              <a:gd name="connsiteY2" fmla="*/ 1234172 h 1501458"/>
              <a:gd name="connsiteX3" fmla="*/ 1997612 w 2085334"/>
              <a:gd name="connsiteY3" fmla="*/ 1276375 h 1501458"/>
              <a:gd name="connsiteX4" fmla="*/ 1814732 w 2085334"/>
              <a:gd name="connsiteY4" fmla="*/ 1290442 h 1501458"/>
              <a:gd name="connsiteX5" fmla="*/ 1252024 w 2085334"/>
              <a:gd name="connsiteY5" fmla="*/ 1304510 h 1501458"/>
              <a:gd name="connsiteX6" fmla="*/ 1167618 w 2085334"/>
              <a:gd name="connsiteY6" fmla="*/ 1332646 h 1501458"/>
              <a:gd name="connsiteX7" fmla="*/ 1097280 w 2085334"/>
              <a:gd name="connsiteY7" fmla="*/ 1388916 h 1501458"/>
              <a:gd name="connsiteX8" fmla="*/ 1069144 w 2085334"/>
              <a:gd name="connsiteY8" fmla="*/ 1417052 h 1501458"/>
              <a:gd name="connsiteX9" fmla="*/ 844061 w 2085334"/>
              <a:gd name="connsiteY9" fmla="*/ 1459255 h 1501458"/>
              <a:gd name="connsiteX10" fmla="*/ 759655 w 2085334"/>
              <a:gd name="connsiteY10" fmla="*/ 1487390 h 1501458"/>
              <a:gd name="connsiteX11" fmla="*/ 717452 w 2085334"/>
              <a:gd name="connsiteY11" fmla="*/ 1501458 h 1501458"/>
              <a:gd name="connsiteX12" fmla="*/ 590843 w 2085334"/>
              <a:gd name="connsiteY12" fmla="*/ 1487390 h 1501458"/>
              <a:gd name="connsiteX13" fmla="*/ 506437 w 2085334"/>
              <a:gd name="connsiteY13" fmla="*/ 1459255 h 1501458"/>
              <a:gd name="connsiteX14" fmla="*/ 464234 w 2085334"/>
              <a:gd name="connsiteY14" fmla="*/ 1431119 h 1501458"/>
              <a:gd name="connsiteX15" fmla="*/ 225083 w 2085334"/>
              <a:gd name="connsiteY15" fmla="*/ 1431119 h 1501458"/>
              <a:gd name="connsiteX16" fmla="*/ 182880 w 2085334"/>
              <a:gd name="connsiteY16" fmla="*/ 1360781 h 1501458"/>
              <a:gd name="connsiteX17" fmla="*/ 126609 w 2085334"/>
              <a:gd name="connsiteY17" fmla="*/ 1276375 h 1501458"/>
              <a:gd name="connsiteX18" fmla="*/ 154744 w 2085334"/>
              <a:gd name="connsiteY18" fmla="*/ 1248239 h 1501458"/>
              <a:gd name="connsiteX19" fmla="*/ 281354 w 2085334"/>
              <a:gd name="connsiteY19" fmla="*/ 1220104 h 1501458"/>
              <a:gd name="connsiteX20" fmla="*/ 267286 w 2085334"/>
              <a:gd name="connsiteY20" fmla="*/ 1177901 h 1501458"/>
              <a:gd name="connsiteX21" fmla="*/ 239151 w 2085334"/>
              <a:gd name="connsiteY21" fmla="*/ 1135698 h 1501458"/>
              <a:gd name="connsiteX22" fmla="*/ 196947 w 2085334"/>
              <a:gd name="connsiteY22" fmla="*/ 995021 h 1501458"/>
              <a:gd name="connsiteX23" fmla="*/ 154744 w 2085334"/>
              <a:gd name="connsiteY23" fmla="*/ 910615 h 1501458"/>
              <a:gd name="connsiteX24" fmla="*/ 126609 w 2085334"/>
              <a:gd name="connsiteY24" fmla="*/ 868412 h 1501458"/>
              <a:gd name="connsiteX25" fmla="*/ 84406 w 2085334"/>
              <a:gd name="connsiteY25" fmla="*/ 798073 h 1501458"/>
              <a:gd name="connsiteX26" fmla="*/ 70338 w 2085334"/>
              <a:gd name="connsiteY26" fmla="*/ 741802 h 1501458"/>
              <a:gd name="connsiteX27" fmla="*/ 28135 w 2085334"/>
              <a:gd name="connsiteY27" fmla="*/ 657396 h 1501458"/>
              <a:gd name="connsiteX28" fmla="*/ 0 w 2085334"/>
              <a:gd name="connsiteY28" fmla="*/ 544855 h 1501458"/>
              <a:gd name="connsiteX29" fmla="*/ 14067 w 2085334"/>
              <a:gd name="connsiteY29" fmla="*/ 263501 h 1501458"/>
              <a:gd name="connsiteX30" fmla="*/ 42203 w 2085334"/>
              <a:gd name="connsiteY30" fmla="*/ 221298 h 1501458"/>
              <a:gd name="connsiteX31" fmla="*/ 112541 w 2085334"/>
              <a:gd name="connsiteY31" fmla="*/ 165027 h 1501458"/>
              <a:gd name="connsiteX32" fmla="*/ 154744 w 2085334"/>
              <a:gd name="connsiteY32" fmla="*/ 150959 h 1501458"/>
              <a:gd name="connsiteX33" fmla="*/ 182880 w 2085334"/>
              <a:gd name="connsiteY33" fmla="*/ 122824 h 1501458"/>
              <a:gd name="connsiteX34" fmla="*/ 295421 w 2085334"/>
              <a:gd name="connsiteY34" fmla="*/ 94689 h 1501458"/>
              <a:gd name="connsiteX35" fmla="*/ 337624 w 2085334"/>
              <a:gd name="connsiteY35" fmla="*/ 80621 h 1501458"/>
              <a:gd name="connsiteX36" fmla="*/ 464234 w 2085334"/>
              <a:gd name="connsiteY36" fmla="*/ 10282 h 1501458"/>
              <a:gd name="connsiteX37" fmla="*/ 844061 w 2085334"/>
              <a:gd name="connsiteY37" fmla="*/ 24350 h 1501458"/>
              <a:gd name="connsiteX38" fmla="*/ 1041009 w 2085334"/>
              <a:gd name="connsiteY38" fmla="*/ 80621 h 1501458"/>
              <a:gd name="connsiteX39" fmla="*/ 1125415 w 2085334"/>
              <a:gd name="connsiteY39" fmla="*/ 94689 h 1501458"/>
              <a:gd name="connsiteX40" fmla="*/ 1223889 w 2085334"/>
              <a:gd name="connsiteY40" fmla="*/ 136892 h 1501458"/>
              <a:gd name="connsiteX41" fmla="*/ 1266092 w 2085334"/>
              <a:gd name="connsiteY41" fmla="*/ 150959 h 1501458"/>
              <a:gd name="connsiteX42" fmla="*/ 1294227 w 2085334"/>
              <a:gd name="connsiteY42" fmla="*/ 179095 h 1501458"/>
              <a:gd name="connsiteX43" fmla="*/ 1336431 w 2085334"/>
              <a:gd name="connsiteY43" fmla="*/ 193162 h 1501458"/>
              <a:gd name="connsiteX44" fmla="*/ 1378634 w 2085334"/>
              <a:gd name="connsiteY44" fmla="*/ 221298 h 1501458"/>
              <a:gd name="connsiteX45" fmla="*/ 1434904 w 2085334"/>
              <a:gd name="connsiteY45" fmla="*/ 277569 h 1501458"/>
              <a:gd name="connsiteX46" fmla="*/ 1463040 w 2085334"/>
              <a:gd name="connsiteY46" fmla="*/ 305704 h 1501458"/>
              <a:gd name="connsiteX47" fmla="*/ 1519311 w 2085334"/>
              <a:gd name="connsiteY47" fmla="*/ 376042 h 1501458"/>
              <a:gd name="connsiteX48" fmla="*/ 1547446 w 2085334"/>
              <a:gd name="connsiteY48" fmla="*/ 404178 h 1501458"/>
              <a:gd name="connsiteX49" fmla="*/ 1575581 w 2085334"/>
              <a:gd name="connsiteY49" fmla="*/ 446381 h 1501458"/>
              <a:gd name="connsiteX50" fmla="*/ 1603717 w 2085334"/>
              <a:gd name="connsiteY50" fmla="*/ 474516 h 1501458"/>
              <a:gd name="connsiteX51" fmla="*/ 1659987 w 2085334"/>
              <a:gd name="connsiteY51" fmla="*/ 558922 h 1501458"/>
              <a:gd name="connsiteX52" fmla="*/ 1688123 w 2085334"/>
              <a:gd name="connsiteY52" fmla="*/ 587058 h 1501458"/>
              <a:gd name="connsiteX53" fmla="*/ 1716258 w 2085334"/>
              <a:gd name="connsiteY53" fmla="*/ 629261 h 1501458"/>
              <a:gd name="connsiteX54" fmla="*/ 1772529 w 2085334"/>
              <a:gd name="connsiteY54" fmla="*/ 685532 h 1501458"/>
              <a:gd name="connsiteX55" fmla="*/ 1828800 w 2085334"/>
              <a:gd name="connsiteY55" fmla="*/ 755870 h 1501458"/>
              <a:gd name="connsiteX56" fmla="*/ 1842867 w 2085334"/>
              <a:gd name="connsiteY56" fmla="*/ 798073 h 1501458"/>
              <a:gd name="connsiteX57" fmla="*/ 1871003 w 2085334"/>
              <a:gd name="connsiteY57" fmla="*/ 826209 h 1501458"/>
              <a:gd name="connsiteX58" fmla="*/ 1899138 w 2085334"/>
              <a:gd name="connsiteY58" fmla="*/ 868412 h 1501458"/>
              <a:gd name="connsiteX59" fmla="*/ 1941341 w 2085334"/>
              <a:gd name="connsiteY59" fmla="*/ 952818 h 1501458"/>
              <a:gd name="connsiteX60" fmla="*/ 1997612 w 2085334"/>
              <a:gd name="connsiteY60" fmla="*/ 1009089 h 1501458"/>
              <a:gd name="connsiteX61" fmla="*/ 2025747 w 2085334"/>
              <a:gd name="connsiteY61" fmla="*/ 1093495 h 1501458"/>
              <a:gd name="connsiteX62" fmla="*/ 2039815 w 2085334"/>
              <a:gd name="connsiteY62" fmla="*/ 1107562 h 150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085334" h="1501458">
                <a:moveTo>
                  <a:pt x="2039815" y="1107562"/>
                </a:moveTo>
                <a:cubicBezTo>
                  <a:pt x="2044504" y="1123974"/>
                  <a:pt x="2044863" y="1164909"/>
                  <a:pt x="2053883" y="1191969"/>
                </a:cubicBezTo>
                <a:cubicBezTo>
                  <a:pt x="2059229" y="1208009"/>
                  <a:pt x="2085334" y="1217593"/>
                  <a:pt x="2082018" y="1234172"/>
                </a:cubicBezTo>
                <a:cubicBezTo>
                  <a:pt x="2078796" y="1250282"/>
                  <a:pt x="2010844" y="1274721"/>
                  <a:pt x="1997612" y="1276375"/>
                </a:cubicBezTo>
                <a:cubicBezTo>
                  <a:pt x="1936944" y="1283958"/>
                  <a:pt x="1875829" y="1288137"/>
                  <a:pt x="1814732" y="1290442"/>
                </a:cubicBezTo>
                <a:cubicBezTo>
                  <a:pt x="1627238" y="1297517"/>
                  <a:pt x="1439593" y="1299821"/>
                  <a:pt x="1252024" y="1304510"/>
                </a:cubicBezTo>
                <a:cubicBezTo>
                  <a:pt x="1223889" y="1313889"/>
                  <a:pt x="1184069" y="1307970"/>
                  <a:pt x="1167618" y="1332646"/>
                </a:cubicBezTo>
                <a:cubicBezTo>
                  <a:pt x="1131258" y="1387187"/>
                  <a:pt x="1155523" y="1369503"/>
                  <a:pt x="1097280" y="1388916"/>
                </a:cubicBezTo>
                <a:cubicBezTo>
                  <a:pt x="1087901" y="1398295"/>
                  <a:pt x="1080660" y="1410471"/>
                  <a:pt x="1069144" y="1417052"/>
                </a:cubicBezTo>
                <a:cubicBezTo>
                  <a:pt x="992967" y="1460582"/>
                  <a:pt x="937294" y="1450779"/>
                  <a:pt x="844061" y="1459255"/>
                </a:cubicBezTo>
                <a:lnTo>
                  <a:pt x="759655" y="1487390"/>
                </a:lnTo>
                <a:lnTo>
                  <a:pt x="717452" y="1501458"/>
                </a:lnTo>
                <a:cubicBezTo>
                  <a:pt x="675249" y="1496769"/>
                  <a:pt x="632481" y="1495718"/>
                  <a:pt x="590843" y="1487390"/>
                </a:cubicBezTo>
                <a:cubicBezTo>
                  <a:pt x="561762" y="1481574"/>
                  <a:pt x="506437" y="1459255"/>
                  <a:pt x="506437" y="1459255"/>
                </a:cubicBezTo>
                <a:cubicBezTo>
                  <a:pt x="492369" y="1449876"/>
                  <a:pt x="479356" y="1438680"/>
                  <a:pt x="464234" y="1431119"/>
                </a:cubicBezTo>
                <a:cubicBezTo>
                  <a:pt x="390115" y="1394060"/>
                  <a:pt x="301342" y="1425672"/>
                  <a:pt x="225083" y="1431119"/>
                </a:cubicBezTo>
                <a:cubicBezTo>
                  <a:pt x="161960" y="1367998"/>
                  <a:pt x="228534" y="1442959"/>
                  <a:pt x="182880" y="1360781"/>
                </a:cubicBezTo>
                <a:cubicBezTo>
                  <a:pt x="166458" y="1331222"/>
                  <a:pt x="126609" y="1276375"/>
                  <a:pt x="126609" y="1276375"/>
                </a:cubicBezTo>
                <a:cubicBezTo>
                  <a:pt x="135987" y="1266996"/>
                  <a:pt x="143371" y="1255063"/>
                  <a:pt x="154744" y="1248239"/>
                </a:cubicBezTo>
                <a:cubicBezTo>
                  <a:pt x="181381" y="1232257"/>
                  <a:pt x="264315" y="1222944"/>
                  <a:pt x="281354" y="1220104"/>
                </a:cubicBezTo>
                <a:cubicBezTo>
                  <a:pt x="276665" y="1206036"/>
                  <a:pt x="273918" y="1191164"/>
                  <a:pt x="267286" y="1177901"/>
                </a:cubicBezTo>
                <a:cubicBezTo>
                  <a:pt x="259725" y="1162779"/>
                  <a:pt x="245811" y="1151238"/>
                  <a:pt x="239151" y="1135698"/>
                </a:cubicBezTo>
                <a:cubicBezTo>
                  <a:pt x="215559" y="1080649"/>
                  <a:pt x="234773" y="1051761"/>
                  <a:pt x="196947" y="995021"/>
                </a:cubicBezTo>
                <a:cubicBezTo>
                  <a:pt x="116316" y="874073"/>
                  <a:pt x="212987" y="1027100"/>
                  <a:pt x="154744" y="910615"/>
                </a:cubicBezTo>
                <a:cubicBezTo>
                  <a:pt x="147183" y="895493"/>
                  <a:pt x="134170" y="883534"/>
                  <a:pt x="126609" y="868412"/>
                </a:cubicBezTo>
                <a:cubicBezTo>
                  <a:pt x="90085" y="795364"/>
                  <a:pt x="139360" y="853029"/>
                  <a:pt x="84406" y="798073"/>
                </a:cubicBezTo>
                <a:cubicBezTo>
                  <a:pt x="79717" y="779316"/>
                  <a:pt x="77954" y="759573"/>
                  <a:pt x="70338" y="741802"/>
                </a:cubicBezTo>
                <a:cubicBezTo>
                  <a:pt x="22322" y="629763"/>
                  <a:pt x="57773" y="766068"/>
                  <a:pt x="28135" y="657396"/>
                </a:cubicBezTo>
                <a:cubicBezTo>
                  <a:pt x="17961" y="620090"/>
                  <a:pt x="0" y="544855"/>
                  <a:pt x="0" y="544855"/>
                </a:cubicBezTo>
                <a:cubicBezTo>
                  <a:pt x="4689" y="451070"/>
                  <a:pt x="1922" y="356614"/>
                  <a:pt x="14067" y="263501"/>
                </a:cubicBezTo>
                <a:cubicBezTo>
                  <a:pt x="16254" y="246736"/>
                  <a:pt x="31641" y="234500"/>
                  <a:pt x="42203" y="221298"/>
                </a:cubicBezTo>
                <a:cubicBezTo>
                  <a:pt x="59651" y="199488"/>
                  <a:pt x="88165" y="177215"/>
                  <a:pt x="112541" y="165027"/>
                </a:cubicBezTo>
                <a:cubicBezTo>
                  <a:pt x="125804" y="158395"/>
                  <a:pt x="140676" y="155648"/>
                  <a:pt x="154744" y="150959"/>
                </a:cubicBezTo>
                <a:cubicBezTo>
                  <a:pt x="164123" y="141581"/>
                  <a:pt x="170565" y="127750"/>
                  <a:pt x="182880" y="122824"/>
                </a:cubicBezTo>
                <a:cubicBezTo>
                  <a:pt x="218783" y="108463"/>
                  <a:pt x="258737" y="106917"/>
                  <a:pt x="295421" y="94689"/>
                </a:cubicBezTo>
                <a:cubicBezTo>
                  <a:pt x="309489" y="90000"/>
                  <a:pt x="324661" y="87822"/>
                  <a:pt x="337624" y="80621"/>
                </a:cubicBezTo>
                <a:cubicBezTo>
                  <a:pt x="482741" y="0"/>
                  <a:pt x="368739" y="42114"/>
                  <a:pt x="464234" y="10282"/>
                </a:cubicBezTo>
                <a:cubicBezTo>
                  <a:pt x="590843" y="14971"/>
                  <a:pt x="717828" y="13530"/>
                  <a:pt x="844061" y="24350"/>
                </a:cubicBezTo>
                <a:cubicBezTo>
                  <a:pt x="1023625" y="39742"/>
                  <a:pt x="890582" y="55549"/>
                  <a:pt x="1041009" y="80621"/>
                </a:cubicBezTo>
                <a:cubicBezTo>
                  <a:pt x="1069144" y="85310"/>
                  <a:pt x="1097571" y="88501"/>
                  <a:pt x="1125415" y="94689"/>
                </a:cubicBezTo>
                <a:cubicBezTo>
                  <a:pt x="1171102" y="104841"/>
                  <a:pt x="1177565" y="117039"/>
                  <a:pt x="1223889" y="136892"/>
                </a:cubicBezTo>
                <a:cubicBezTo>
                  <a:pt x="1237519" y="142733"/>
                  <a:pt x="1252024" y="146270"/>
                  <a:pt x="1266092" y="150959"/>
                </a:cubicBezTo>
                <a:cubicBezTo>
                  <a:pt x="1275470" y="160338"/>
                  <a:pt x="1282854" y="172271"/>
                  <a:pt x="1294227" y="179095"/>
                </a:cubicBezTo>
                <a:cubicBezTo>
                  <a:pt x="1306943" y="186724"/>
                  <a:pt x="1323168" y="186530"/>
                  <a:pt x="1336431" y="193162"/>
                </a:cubicBezTo>
                <a:cubicBezTo>
                  <a:pt x="1351553" y="200723"/>
                  <a:pt x="1364566" y="211919"/>
                  <a:pt x="1378634" y="221298"/>
                </a:cubicBezTo>
                <a:cubicBezTo>
                  <a:pt x="1403642" y="296324"/>
                  <a:pt x="1372382" y="240056"/>
                  <a:pt x="1434904" y="277569"/>
                </a:cubicBezTo>
                <a:cubicBezTo>
                  <a:pt x="1446277" y="284393"/>
                  <a:pt x="1454408" y="295634"/>
                  <a:pt x="1463040" y="305704"/>
                </a:cubicBezTo>
                <a:cubicBezTo>
                  <a:pt x="1482581" y="328501"/>
                  <a:pt x="1499771" y="353245"/>
                  <a:pt x="1519311" y="376042"/>
                </a:cubicBezTo>
                <a:cubicBezTo>
                  <a:pt x="1527943" y="386112"/>
                  <a:pt x="1539161" y="393821"/>
                  <a:pt x="1547446" y="404178"/>
                </a:cubicBezTo>
                <a:cubicBezTo>
                  <a:pt x="1558008" y="417380"/>
                  <a:pt x="1565019" y="433179"/>
                  <a:pt x="1575581" y="446381"/>
                </a:cubicBezTo>
                <a:cubicBezTo>
                  <a:pt x="1583867" y="456738"/>
                  <a:pt x="1595759" y="463905"/>
                  <a:pt x="1603717" y="474516"/>
                </a:cubicBezTo>
                <a:cubicBezTo>
                  <a:pt x="1624006" y="501567"/>
                  <a:pt x="1636077" y="535012"/>
                  <a:pt x="1659987" y="558922"/>
                </a:cubicBezTo>
                <a:cubicBezTo>
                  <a:pt x="1669366" y="568301"/>
                  <a:pt x="1679837" y="576701"/>
                  <a:pt x="1688123" y="587058"/>
                </a:cubicBezTo>
                <a:cubicBezTo>
                  <a:pt x="1698685" y="600260"/>
                  <a:pt x="1705255" y="616424"/>
                  <a:pt x="1716258" y="629261"/>
                </a:cubicBezTo>
                <a:cubicBezTo>
                  <a:pt x="1733521" y="649401"/>
                  <a:pt x="1757815" y="663461"/>
                  <a:pt x="1772529" y="685532"/>
                </a:cubicBezTo>
                <a:cubicBezTo>
                  <a:pt x="1808021" y="738771"/>
                  <a:pt x="1788709" y="715780"/>
                  <a:pt x="1828800" y="755870"/>
                </a:cubicBezTo>
                <a:cubicBezTo>
                  <a:pt x="1833489" y="769938"/>
                  <a:pt x="1835238" y="785358"/>
                  <a:pt x="1842867" y="798073"/>
                </a:cubicBezTo>
                <a:cubicBezTo>
                  <a:pt x="1849691" y="809446"/>
                  <a:pt x="1862717" y="815852"/>
                  <a:pt x="1871003" y="826209"/>
                </a:cubicBezTo>
                <a:cubicBezTo>
                  <a:pt x="1881565" y="839411"/>
                  <a:pt x="1891577" y="853290"/>
                  <a:pt x="1899138" y="868412"/>
                </a:cubicBezTo>
                <a:cubicBezTo>
                  <a:pt x="1929092" y="928320"/>
                  <a:pt x="1892964" y="896378"/>
                  <a:pt x="1941341" y="952818"/>
                </a:cubicBezTo>
                <a:cubicBezTo>
                  <a:pt x="1958604" y="972958"/>
                  <a:pt x="1997612" y="1009089"/>
                  <a:pt x="1997612" y="1009089"/>
                </a:cubicBezTo>
                <a:lnTo>
                  <a:pt x="2025747" y="1093495"/>
                </a:lnTo>
                <a:cubicBezTo>
                  <a:pt x="2041298" y="1140148"/>
                  <a:pt x="2035126" y="1091150"/>
                  <a:pt x="2039815" y="1107562"/>
                </a:cubicBezTo>
                <a:close/>
              </a:path>
            </a:pathLst>
          </a:custGeom>
          <a:solidFill>
            <a:schemeClr val="accent3">
              <a:lumMod val="50000"/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1. </a:t>
            </a:r>
            <a:r>
              <a:rPr lang="en-GB" sz="1200" dirty="0" err="1" smtClean="0"/>
              <a:t>Hawksworth</a:t>
            </a:r>
            <a:endParaRPr lang="en-GB" sz="1200" dirty="0" smtClean="0"/>
          </a:p>
          <a:p>
            <a:pPr algn="ctr"/>
            <a:r>
              <a:rPr lang="en-GB" sz="1200" dirty="0" smtClean="0"/>
              <a:t>Moor </a:t>
            </a:r>
            <a:endParaRPr lang="en-GB" sz="1200" dirty="0"/>
          </a:p>
        </p:txBody>
      </p:sp>
      <p:sp>
        <p:nvSpPr>
          <p:cNvPr id="6" name="Freeform 5"/>
          <p:cNvSpPr/>
          <p:nvPr/>
        </p:nvSpPr>
        <p:spPr>
          <a:xfrm>
            <a:off x="1360585" y="2475914"/>
            <a:ext cx="2212609" cy="1789585"/>
          </a:xfrm>
          <a:custGeom>
            <a:avLst/>
            <a:gdLst>
              <a:gd name="connsiteX0" fmla="*/ 1129397 w 2212609"/>
              <a:gd name="connsiteY0" fmla="*/ 0 h 1789585"/>
              <a:gd name="connsiteX1" fmla="*/ 1157532 w 2212609"/>
              <a:gd name="connsiteY1" fmla="*/ 84406 h 1789585"/>
              <a:gd name="connsiteX2" fmla="*/ 1199735 w 2212609"/>
              <a:gd name="connsiteY2" fmla="*/ 436098 h 1789585"/>
              <a:gd name="connsiteX3" fmla="*/ 1213803 w 2212609"/>
              <a:gd name="connsiteY3" fmla="*/ 647114 h 1789585"/>
              <a:gd name="connsiteX4" fmla="*/ 1256006 w 2212609"/>
              <a:gd name="connsiteY4" fmla="*/ 675249 h 1789585"/>
              <a:gd name="connsiteX5" fmla="*/ 1424818 w 2212609"/>
              <a:gd name="connsiteY5" fmla="*/ 731520 h 1789585"/>
              <a:gd name="connsiteX6" fmla="*/ 1663969 w 2212609"/>
              <a:gd name="connsiteY6" fmla="*/ 773723 h 1789585"/>
              <a:gd name="connsiteX7" fmla="*/ 1720240 w 2212609"/>
              <a:gd name="connsiteY7" fmla="*/ 787791 h 1789585"/>
              <a:gd name="connsiteX8" fmla="*/ 1818713 w 2212609"/>
              <a:gd name="connsiteY8" fmla="*/ 815926 h 1789585"/>
              <a:gd name="connsiteX9" fmla="*/ 1959390 w 2212609"/>
              <a:gd name="connsiteY9" fmla="*/ 829994 h 1789585"/>
              <a:gd name="connsiteX10" fmla="*/ 2071932 w 2212609"/>
              <a:gd name="connsiteY10" fmla="*/ 886264 h 1789585"/>
              <a:gd name="connsiteX11" fmla="*/ 2114135 w 2212609"/>
              <a:gd name="connsiteY11" fmla="*/ 900332 h 1789585"/>
              <a:gd name="connsiteX12" fmla="*/ 2198541 w 2212609"/>
              <a:gd name="connsiteY12" fmla="*/ 998806 h 1789585"/>
              <a:gd name="connsiteX13" fmla="*/ 2212609 w 2212609"/>
              <a:gd name="connsiteY13" fmla="*/ 1041009 h 1789585"/>
              <a:gd name="connsiteX14" fmla="*/ 2170406 w 2212609"/>
              <a:gd name="connsiteY14" fmla="*/ 1209821 h 1789585"/>
              <a:gd name="connsiteX15" fmla="*/ 2156338 w 2212609"/>
              <a:gd name="connsiteY15" fmla="*/ 1252024 h 1789585"/>
              <a:gd name="connsiteX16" fmla="*/ 2128203 w 2212609"/>
              <a:gd name="connsiteY16" fmla="*/ 1280160 h 1789585"/>
              <a:gd name="connsiteX17" fmla="*/ 2086000 w 2212609"/>
              <a:gd name="connsiteY17" fmla="*/ 1364566 h 1789585"/>
              <a:gd name="connsiteX18" fmla="*/ 2071932 w 2212609"/>
              <a:gd name="connsiteY18" fmla="*/ 1406769 h 1789585"/>
              <a:gd name="connsiteX19" fmla="*/ 2029729 w 2212609"/>
              <a:gd name="connsiteY19" fmla="*/ 1434904 h 1789585"/>
              <a:gd name="connsiteX20" fmla="*/ 2015661 w 2212609"/>
              <a:gd name="connsiteY20" fmla="*/ 1491175 h 1789585"/>
              <a:gd name="connsiteX21" fmla="*/ 1987526 w 2212609"/>
              <a:gd name="connsiteY21" fmla="*/ 1519311 h 1789585"/>
              <a:gd name="connsiteX22" fmla="*/ 1931255 w 2212609"/>
              <a:gd name="connsiteY22" fmla="*/ 1645920 h 1789585"/>
              <a:gd name="connsiteX23" fmla="*/ 1889052 w 2212609"/>
              <a:gd name="connsiteY23" fmla="*/ 1674055 h 1789585"/>
              <a:gd name="connsiteX24" fmla="*/ 1874984 w 2212609"/>
              <a:gd name="connsiteY24" fmla="*/ 1716258 h 1789585"/>
              <a:gd name="connsiteX25" fmla="*/ 1832781 w 2212609"/>
              <a:gd name="connsiteY25" fmla="*/ 1730326 h 1789585"/>
              <a:gd name="connsiteX26" fmla="*/ 1790578 w 2212609"/>
              <a:gd name="connsiteY26" fmla="*/ 1758461 h 1789585"/>
              <a:gd name="connsiteX27" fmla="*/ 1706172 w 2212609"/>
              <a:gd name="connsiteY27" fmla="*/ 1786597 h 1789585"/>
              <a:gd name="connsiteX28" fmla="*/ 1382615 w 2212609"/>
              <a:gd name="connsiteY28" fmla="*/ 1772529 h 1789585"/>
              <a:gd name="connsiteX29" fmla="*/ 1354480 w 2212609"/>
              <a:gd name="connsiteY29" fmla="*/ 1730326 h 1789585"/>
              <a:gd name="connsiteX30" fmla="*/ 1298209 w 2212609"/>
              <a:gd name="connsiteY30" fmla="*/ 1674055 h 1789585"/>
              <a:gd name="connsiteX31" fmla="*/ 1270073 w 2212609"/>
              <a:gd name="connsiteY31" fmla="*/ 1645920 h 1789585"/>
              <a:gd name="connsiteX32" fmla="*/ 1256006 w 2212609"/>
              <a:gd name="connsiteY32" fmla="*/ 1603717 h 1789585"/>
              <a:gd name="connsiteX33" fmla="*/ 1044990 w 2212609"/>
              <a:gd name="connsiteY33" fmla="*/ 1561514 h 1789585"/>
              <a:gd name="connsiteX34" fmla="*/ 918381 w 2212609"/>
              <a:gd name="connsiteY34" fmla="*/ 1533378 h 1789585"/>
              <a:gd name="connsiteX35" fmla="*/ 819907 w 2212609"/>
              <a:gd name="connsiteY35" fmla="*/ 1505243 h 1789585"/>
              <a:gd name="connsiteX36" fmla="*/ 735501 w 2212609"/>
              <a:gd name="connsiteY36" fmla="*/ 1448972 h 1789585"/>
              <a:gd name="connsiteX37" fmla="*/ 651095 w 2212609"/>
              <a:gd name="connsiteY37" fmla="*/ 1406769 h 1789585"/>
              <a:gd name="connsiteX38" fmla="*/ 622960 w 2212609"/>
              <a:gd name="connsiteY38" fmla="*/ 1364566 h 1789585"/>
              <a:gd name="connsiteX39" fmla="*/ 580757 w 2212609"/>
              <a:gd name="connsiteY39" fmla="*/ 1336431 h 1789585"/>
              <a:gd name="connsiteX40" fmla="*/ 552621 w 2212609"/>
              <a:gd name="connsiteY40" fmla="*/ 1308295 h 1789585"/>
              <a:gd name="connsiteX41" fmla="*/ 510418 w 2212609"/>
              <a:gd name="connsiteY41" fmla="*/ 1280160 h 1789585"/>
              <a:gd name="connsiteX42" fmla="*/ 426012 w 2212609"/>
              <a:gd name="connsiteY42" fmla="*/ 1209821 h 1789585"/>
              <a:gd name="connsiteX43" fmla="*/ 369741 w 2212609"/>
              <a:gd name="connsiteY43" fmla="*/ 1181686 h 1789585"/>
              <a:gd name="connsiteX44" fmla="*/ 341606 w 2212609"/>
              <a:gd name="connsiteY44" fmla="*/ 1139483 h 1789585"/>
              <a:gd name="connsiteX45" fmla="*/ 285335 w 2212609"/>
              <a:gd name="connsiteY45" fmla="*/ 1083212 h 1789585"/>
              <a:gd name="connsiteX46" fmla="*/ 257200 w 2212609"/>
              <a:gd name="connsiteY46" fmla="*/ 1041009 h 1789585"/>
              <a:gd name="connsiteX47" fmla="*/ 214997 w 2212609"/>
              <a:gd name="connsiteY47" fmla="*/ 1026941 h 1789585"/>
              <a:gd name="connsiteX48" fmla="*/ 200929 w 2212609"/>
              <a:gd name="connsiteY48" fmla="*/ 984738 h 1789585"/>
              <a:gd name="connsiteX49" fmla="*/ 144658 w 2212609"/>
              <a:gd name="connsiteY49" fmla="*/ 900332 h 1789585"/>
              <a:gd name="connsiteX50" fmla="*/ 116523 w 2212609"/>
              <a:gd name="connsiteY50" fmla="*/ 815926 h 1789585"/>
              <a:gd name="connsiteX51" fmla="*/ 102455 w 2212609"/>
              <a:gd name="connsiteY51" fmla="*/ 773723 h 1789585"/>
              <a:gd name="connsiteX52" fmla="*/ 74320 w 2212609"/>
              <a:gd name="connsiteY52" fmla="*/ 731520 h 1789585"/>
              <a:gd name="connsiteX53" fmla="*/ 46184 w 2212609"/>
              <a:gd name="connsiteY53" fmla="*/ 633046 h 1789585"/>
              <a:gd name="connsiteX54" fmla="*/ 18049 w 2212609"/>
              <a:gd name="connsiteY54" fmla="*/ 422031 h 1789585"/>
              <a:gd name="connsiteX55" fmla="*/ 3981 w 2212609"/>
              <a:gd name="connsiteY55" fmla="*/ 379828 h 1789585"/>
              <a:gd name="connsiteX56" fmla="*/ 3981 w 2212609"/>
              <a:gd name="connsiteY56" fmla="*/ 140677 h 178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212609" h="1789585">
                <a:moveTo>
                  <a:pt x="1129397" y="0"/>
                </a:moveTo>
                <a:cubicBezTo>
                  <a:pt x="1138775" y="28135"/>
                  <a:pt x="1154427" y="54912"/>
                  <a:pt x="1157532" y="84406"/>
                </a:cubicBezTo>
                <a:cubicBezTo>
                  <a:pt x="1188653" y="380059"/>
                  <a:pt x="1170939" y="263323"/>
                  <a:pt x="1199735" y="436098"/>
                </a:cubicBezTo>
                <a:cubicBezTo>
                  <a:pt x="1204424" y="506437"/>
                  <a:pt x="1197657" y="578493"/>
                  <a:pt x="1213803" y="647114"/>
                </a:cubicBezTo>
                <a:cubicBezTo>
                  <a:pt x="1217675" y="663572"/>
                  <a:pt x="1243018" y="664425"/>
                  <a:pt x="1256006" y="675249"/>
                </a:cubicBezTo>
                <a:cubicBezTo>
                  <a:pt x="1344903" y="749330"/>
                  <a:pt x="1242859" y="711302"/>
                  <a:pt x="1424818" y="731520"/>
                </a:cubicBezTo>
                <a:cubicBezTo>
                  <a:pt x="1558361" y="776034"/>
                  <a:pt x="1479689" y="756970"/>
                  <a:pt x="1663969" y="773723"/>
                </a:cubicBezTo>
                <a:cubicBezTo>
                  <a:pt x="1682726" y="778412"/>
                  <a:pt x="1701650" y="782480"/>
                  <a:pt x="1720240" y="787791"/>
                </a:cubicBezTo>
                <a:cubicBezTo>
                  <a:pt x="1760315" y="799241"/>
                  <a:pt x="1774746" y="809645"/>
                  <a:pt x="1818713" y="815926"/>
                </a:cubicBezTo>
                <a:cubicBezTo>
                  <a:pt x="1865366" y="822591"/>
                  <a:pt x="1912498" y="825305"/>
                  <a:pt x="1959390" y="829994"/>
                </a:cubicBezTo>
                <a:cubicBezTo>
                  <a:pt x="2008497" y="879100"/>
                  <a:pt x="1974943" y="853934"/>
                  <a:pt x="2071932" y="886264"/>
                </a:cubicBezTo>
                <a:lnTo>
                  <a:pt x="2114135" y="900332"/>
                </a:lnTo>
                <a:cubicBezTo>
                  <a:pt x="2148748" y="934945"/>
                  <a:pt x="2177116" y="955955"/>
                  <a:pt x="2198541" y="998806"/>
                </a:cubicBezTo>
                <a:cubicBezTo>
                  <a:pt x="2205173" y="1012069"/>
                  <a:pt x="2207920" y="1026941"/>
                  <a:pt x="2212609" y="1041009"/>
                </a:cubicBezTo>
                <a:cubicBezTo>
                  <a:pt x="2193666" y="1154666"/>
                  <a:pt x="2207560" y="1098358"/>
                  <a:pt x="2170406" y="1209821"/>
                </a:cubicBezTo>
                <a:cubicBezTo>
                  <a:pt x="2165717" y="1223889"/>
                  <a:pt x="2166823" y="1241538"/>
                  <a:pt x="2156338" y="1252024"/>
                </a:cubicBezTo>
                <a:lnTo>
                  <a:pt x="2128203" y="1280160"/>
                </a:lnTo>
                <a:cubicBezTo>
                  <a:pt x="2092843" y="1386239"/>
                  <a:pt x="2140541" y="1255484"/>
                  <a:pt x="2086000" y="1364566"/>
                </a:cubicBezTo>
                <a:cubicBezTo>
                  <a:pt x="2079368" y="1377829"/>
                  <a:pt x="2081195" y="1395190"/>
                  <a:pt x="2071932" y="1406769"/>
                </a:cubicBezTo>
                <a:cubicBezTo>
                  <a:pt x="2061370" y="1419971"/>
                  <a:pt x="2043797" y="1425526"/>
                  <a:pt x="2029729" y="1434904"/>
                </a:cubicBezTo>
                <a:cubicBezTo>
                  <a:pt x="2025040" y="1453661"/>
                  <a:pt x="2024307" y="1473882"/>
                  <a:pt x="2015661" y="1491175"/>
                </a:cubicBezTo>
                <a:cubicBezTo>
                  <a:pt x="2009730" y="1503038"/>
                  <a:pt x="1993457" y="1507448"/>
                  <a:pt x="1987526" y="1519311"/>
                </a:cubicBezTo>
                <a:cubicBezTo>
                  <a:pt x="1959669" y="1575025"/>
                  <a:pt x="1972634" y="1604541"/>
                  <a:pt x="1931255" y="1645920"/>
                </a:cubicBezTo>
                <a:cubicBezTo>
                  <a:pt x="1919300" y="1657875"/>
                  <a:pt x="1903120" y="1664677"/>
                  <a:pt x="1889052" y="1674055"/>
                </a:cubicBezTo>
                <a:cubicBezTo>
                  <a:pt x="1884363" y="1688123"/>
                  <a:pt x="1885469" y="1705773"/>
                  <a:pt x="1874984" y="1716258"/>
                </a:cubicBezTo>
                <a:cubicBezTo>
                  <a:pt x="1864499" y="1726743"/>
                  <a:pt x="1846044" y="1723694"/>
                  <a:pt x="1832781" y="1730326"/>
                </a:cubicBezTo>
                <a:cubicBezTo>
                  <a:pt x="1817659" y="1737887"/>
                  <a:pt x="1806028" y="1751594"/>
                  <a:pt x="1790578" y="1758461"/>
                </a:cubicBezTo>
                <a:cubicBezTo>
                  <a:pt x="1763477" y="1770506"/>
                  <a:pt x="1706172" y="1786597"/>
                  <a:pt x="1706172" y="1786597"/>
                </a:cubicBezTo>
                <a:cubicBezTo>
                  <a:pt x="1598320" y="1781908"/>
                  <a:pt x="1489213" y="1789585"/>
                  <a:pt x="1382615" y="1772529"/>
                </a:cubicBezTo>
                <a:cubicBezTo>
                  <a:pt x="1365920" y="1769858"/>
                  <a:pt x="1365483" y="1743163"/>
                  <a:pt x="1354480" y="1730326"/>
                </a:cubicBezTo>
                <a:cubicBezTo>
                  <a:pt x="1337217" y="1710186"/>
                  <a:pt x="1316966" y="1692812"/>
                  <a:pt x="1298209" y="1674055"/>
                </a:cubicBezTo>
                <a:lnTo>
                  <a:pt x="1270073" y="1645920"/>
                </a:lnTo>
                <a:cubicBezTo>
                  <a:pt x="1265384" y="1631852"/>
                  <a:pt x="1268072" y="1612336"/>
                  <a:pt x="1256006" y="1603717"/>
                </a:cubicBezTo>
                <a:cubicBezTo>
                  <a:pt x="1208908" y="1570075"/>
                  <a:pt x="1089980" y="1567513"/>
                  <a:pt x="1044990" y="1561514"/>
                </a:cubicBezTo>
                <a:cubicBezTo>
                  <a:pt x="925979" y="1545646"/>
                  <a:pt x="998030" y="1556134"/>
                  <a:pt x="918381" y="1533378"/>
                </a:cubicBezTo>
                <a:cubicBezTo>
                  <a:pt x="903378" y="1529091"/>
                  <a:pt x="837768" y="1515166"/>
                  <a:pt x="819907" y="1505243"/>
                </a:cubicBezTo>
                <a:cubicBezTo>
                  <a:pt x="790348" y="1488821"/>
                  <a:pt x="767580" y="1459665"/>
                  <a:pt x="735501" y="1448972"/>
                </a:cubicBezTo>
                <a:cubicBezTo>
                  <a:pt x="677258" y="1429557"/>
                  <a:pt x="705636" y="1443129"/>
                  <a:pt x="651095" y="1406769"/>
                </a:cubicBezTo>
                <a:cubicBezTo>
                  <a:pt x="641717" y="1392701"/>
                  <a:pt x="634915" y="1376521"/>
                  <a:pt x="622960" y="1364566"/>
                </a:cubicBezTo>
                <a:cubicBezTo>
                  <a:pt x="611005" y="1352611"/>
                  <a:pt x="593959" y="1346993"/>
                  <a:pt x="580757" y="1336431"/>
                </a:cubicBezTo>
                <a:cubicBezTo>
                  <a:pt x="570400" y="1328145"/>
                  <a:pt x="562978" y="1316581"/>
                  <a:pt x="552621" y="1308295"/>
                </a:cubicBezTo>
                <a:cubicBezTo>
                  <a:pt x="539419" y="1297733"/>
                  <a:pt x="523620" y="1290722"/>
                  <a:pt x="510418" y="1280160"/>
                </a:cubicBezTo>
                <a:cubicBezTo>
                  <a:pt x="441623" y="1225123"/>
                  <a:pt x="535464" y="1278228"/>
                  <a:pt x="426012" y="1209821"/>
                </a:cubicBezTo>
                <a:cubicBezTo>
                  <a:pt x="408229" y="1198707"/>
                  <a:pt x="388498" y="1191064"/>
                  <a:pt x="369741" y="1181686"/>
                </a:cubicBezTo>
                <a:cubicBezTo>
                  <a:pt x="360363" y="1167618"/>
                  <a:pt x="352609" y="1152320"/>
                  <a:pt x="341606" y="1139483"/>
                </a:cubicBezTo>
                <a:cubicBezTo>
                  <a:pt x="324343" y="1119343"/>
                  <a:pt x="300049" y="1105283"/>
                  <a:pt x="285335" y="1083212"/>
                </a:cubicBezTo>
                <a:cubicBezTo>
                  <a:pt x="275957" y="1069144"/>
                  <a:pt x="270402" y="1051571"/>
                  <a:pt x="257200" y="1041009"/>
                </a:cubicBezTo>
                <a:cubicBezTo>
                  <a:pt x="245621" y="1031746"/>
                  <a:pt x="229065" y="1031630"/>
                  <a:pt x="214997" y="1026941"/>
                </a:cubicBezTo>
                <a:cubicBezTo>
                  <a:pt x="210308" y="1012873"/>
                  <a:pt x="208130" y="997701"/>
                  <a:pt x="200929" y="984738"/>
                </a:cubicBezTo>
                <a:cubicBezTo>
                  <a:pt x="184507" y="955179"/>
                  <a:pt x="155351" y="932411"/>
                  <a:pt x="144658" y="900332"/>
                </a:cubicBezTo>
                <a:lnTo>
                  <a:pt x="116523" y="815926"/>
                </a:lnTo>
                <a:cubicBezTo>
                  <a:pt x="111834" y="801858"/>
                  <a:pt x="110680" y="786061"/>
                  <a:pt x="102455" y="773723"/>
                </a:cubicBezTo>
                <a:lnTo>
                  <a:pt x="74320" y="731520"/>
                </a:lnTo>
                <a:cubicBezTo>
                  <a:pt x="64941" y="698695"/>
                  <a:pt x="53860" y="666310"/>
                  <a:pt x="46184" y="633046"/>
                </a:cubicBezTo>
                <a:cubicBezTo>
                  <a:pt x="25370" y="542850"/>
                  <a:pt x="34920" y="523254"/>
                  <a:pt x="18049" y="422031"/>
                </a:cubicBezTo>
                <a:cubicBezTo>
                  <a:pt x="15611" y="407404"/>
                  <a:pt x="4722" y="394638"/>
                  <a:pt x="3981" y="379828"/>
                </a:cubicBezTo>
                <a:cubicBezTo>
                  <a:pt x="0" y="300210"/>
                  <a:pt x="3981" y="220394"/>
                  <a:pt x="3981" y="140677"/>
                </a:cubicBezTo>
              </a:path>
            </a:pathLst>
          </a:custGeom>
          <a:solidFill>
            <a:srgbClr val="B84542">
              <a:alpha val="47000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2 </a:t>
            </a:r>
            <a:r>
              <a:rPr lang="en-GB" sz="1200" dirty="0" err="1" smtClean="0"/>
              <a:t>Hawksworth</a:t>
            </a:r>
            <a:endParaRPr lang="en-GB" sz="1200" dirty="0"/>
          </a:p>
        </p:txBody>
      </p:sp>
      <p:sp>
        <p:nvSpPr>
          <p:cNvPr id="7" name="Freeform 6"/>
          <p:cNvSpPr/>
          <p:nvPr/>
        </p:nvSpPr>
        <p:spPr>
          <a:xfrm>
            <a:off x="2405575" y="2142644"/>
            <a:ext cx="2216441" cy="1264083"/>
          </a:xfrm>
          <a:custGeom>
            <a:avLst/>
            <a:gdLst>
              <a:gd name="connsiteX0" fmla="*/ 1139483 w 2216441"/>
              <a:gd name="connsiteY0" fmla="*/ 1261738 h 1264083"/>
              <a:gd name="connsiteX1" fmla="*/ 1252025 w 2216441"/>
              <a:gd name="connsiteY1" fmla="*/ 1233602 h 1264083"/>
              <a:gd name="connsiteX2" fmla="*/ 1322363 w 2216441"/>
              <a:gd name="connsiteY2" fmla="*/ 1177331 h 1264083"/>
              <a:gd name="connsiteX3" fmla="*/ 1350499 w 2216441"/>
              <a:gd name="connsiteY3" fmla="*/ 1135128 h 1264083"/>
              <a:gd name="connsiteX4" fmla="*/ 1378634 w 2216441"/>
              <a:gd name="connsiteY4" fmla="*/ 1050722 h 1264083"/>
              <a:gd name="connsiteX5" fmla="*/ 1392702 w 2216441"/>
              <a:gd name="connsiteY5" fmla="*/ 1008519 h 1264083"/>
              <a:gd name="connsiteX6" fmla="*/ 1420837 w 2216441"/>
              <a:gd name="connsiteY6" fmla="*/ 966316 h 1264083"/>
              <a:gd name="connsiteX7" fmla="*/ 1477108 w 2216441"/>
              <a:gd name="connsiteY7" fmla="*/ 910045 h 1264083"/>
              <a:gd name="connsiteX8" fmla="*/ 1547447 w 2216441"/>
              <a:gd name="connsiteY8" fmla="*/ 853774 h 1264083"/>
              <a:gd name="connsiteX9" fmla="*/ 1589650 w 2216441"/>
              <a:gd name="connsiteY9" fmla="*/ 783436 h 1264083"/>
              <a:gd name="connsiteX10" fmla="*/ 1603717 w 2216441"/>
              <a:gd name="connsiteY10" fmla="*/ 741233 h 1264083"/>
              <a:gd name="connsiteX11" fmla="*/ 1645920 w 2216441"/>
              <a:gd name="connsiteY11" fmla="*/ 727165 h 1264083"/>
              <a:gd name="connsiteX12" fmla="*/ 1744394 w 2216441"/>
              <a:gd name="connsiteY12" fmla="*/ 656827 h 1264083"/>
              <a:gd name="connsiteX13" fmla="*/ 1772530 w 2216441"/>
              <a:gd name="connsiteY13" fmla="*/ 628691 h 1264083"/>
              <a:gd name="connsiteX14" fmla="*/ 1856936 w 2216441"/>
              <a:gd name="connsiteY14" fmla="*/ 572421 h 1264083"/>
              <a:gd name="connsiteX15" fmla="*/ 1913207 w 2216441"/>
              <a:gd name="connsiteY15" fmla="*/ 516150 h 1264083"/>
              <a:gd name="connsiteX16" fmla="*/ 1997613 w 2216441"/>
              <a:gd name="connsiteY16" fmla="*/ 488014 h 1264083"/>
              <a:gd name="connsiteX17" fmla="*/ 2025748 w 2216441"/>
              <a:gd name="connsiteY17" fmla="*/ 347338 h 1264083"/>
              <a:gd name="connsiteX18" fmla="*/ 2053883 w 2216441"/>
              <a:gd name="connsiteY18" fmla="*/ 262931 h 1264083"/>
              <a:gd name="connsiteX19" fmla="*/ 2180493 w 2216441"/>
              <a:gd name="connsiteY19" fmla="*/ 206661 h 1264083"/>
              <a:gd name="connsiteX20" fmla="*/ 2180493 w 2216441"/>
              <a:gd name="connsiteY20" fmla="*/ 94119 h 1264083"/>
              <a:gd name="connsiteX21" fmla="*/ 2067951 w 2216441"/>
              <a:gd name="connsiteY21" fmla="*/ 65984 h 1264083"/>
              <a:gd name="connsiteX22" fmla="*/ 2039816 w 2216441"/>
              <a:gd name="connsiteY22" fmla="*/ 37848 h 1264083"/>
              <a:gd name="connsiteX23" fmla="*/ 1800665 w 2216441"/>
              <a:gd name="connsiteY23" fmla="*/ 37848 h 1264083"/>
              <a:gd name="connsiteX24" fmla="*/ 1758462 w 2216441"/>
              <a:gd name="connsiteY24" fmla="*/ 51916 h 1264083"/>
              <a:gd name="connsiteX25" fmla="*/ 1589650 w 2216441"/>
              <a:gd name="connsiteY25" fmla="*/ 80051 h 1264083"/>
              <a:gd name="connsiteX26" fmla="*/ 1561514 w 2216441"/>
              <a:gd name="connsiteY26" fmla="*/ 108187 h 1264083"/>
              <a:gd name="connsiteX27" fmla="*/ 1420837 w 2216441"/>
              <a:gd name="connsiteY27" fmla="*/ 108187 h 1264083"/>
              <a:gd name="connsiteX28" fmla="*/ 1378634 w 2216441"/>
              <a:gd name="connsiteY28" fmla="*/ 94119 h 1264083"/>
              <a:gd name="connsiteX29" fmla="*/ 1350499 w 2216441"/>
              <a:gd name="connsiteY29" fmla="*/ 51916 h 1264083"/>
              <a:gd name="connsiteX30" fmla="*/ 1266093 w 2216441"/>
              <a:gd name="connsiteY30" fmla="*/ 23781 h 1264083"/>
              <a:gd name="connsiteX31" fmla="*/ 1223890 w 2216441"/>
              <a:gd name="connsiteY31" fmla="*/ 9713 h 1264083"/>
              <a:gd name="connsiteX32" fmla="*/ 1026942 w 2216441"/>
              <a:gd name="connsiteY32" fmla="*/ 23781 h 1264083"/>
              <a:gd name="connsiteX33" fmla="*/ 942536 w 2216441"/>
              <a:gd name="connsiteY33" fmla="*/ 51916 h 1264083"/>
              <a:gd name="connsiteX34" fmla="*/ 829994 w 2216441"/>
              <a:gd name="connsiteY34" fmla="*/ 108187 h 1264083"/>
              <a:gd name="connsiteX35" fmla="*/ 787791 w 2216441"/>
              <a:gd name="connsiteY35" fmla="*/ 122254 h 1264083"/>
              <a:gd name="connsiteX36" fmla="*/ 689317 w 2216441"/>
              <a:gd name="connsiteY36" fmla="*/ 94119 h 1264083"/>
              <a:gd name="connsiteX37" fmla="*/ 647114 w 2216441"/>
              <a:gd name="connsiteY37" fmla="*/ 65984 h 1264083"/>
              <a:gd name="connsiteX38" fmla="*/ 562708 w 2216441"/>
              <a:gd name="connsiteY38" fmla="*/ 37848 h 1264083"/>
              <a:gd name="connsiteX39" fmla="*/ 520505 w 2216441"/>
              <a:gd name="connsiteY39" fmla="*/ 23781 h 1264083"/>
              <a:gd name="connsiteX40" fmla="*/ 323557 w 2216441"/>
              <a:gd name="connsiteY40" fmla="*/ 65984 h 1264083"/>
              <a:gd name="connsiteX41" fmla="*/ 239151 w 2216441"/>
              <a:gd name="connsiteY41" fmla="*/ 122254 h 1264083"/>
              <a:gd name="connsiteX42" fmla="*/ 211016 w 2216441"/>
              <a:gd name="connsiteY42" fmla="*/ 150390 h 1264083"/>
              <a:gd name="connsiteX43" fmla="*/ 168813 w 2216441"/>
              <a:gd name="connsiteY43" fmla="*/ 164458 h 1264083"/>
              <a:gd name="connsiteX44" fmla="*/ 112542 w 2216441"/>
              <a:gd name="connsiteY44" fmla="*/ 234796 h 1264083"/>
              <a:gd name="connsiteX45" fmla="*/ 84407 w 2216441"/>
              <a:gd name="connsiteY45" fmla="*/ 333270 h 1264083"/>
              <a:gd name="connsiteX46" fmla="*/ 98474 w 2216441"/>
              <a:gd name="connsiteY46" fmla="*/ 656827 h 1264083"/>
              <a:gd name="connsiteX47" fmla="*/ 112542 w 2216441"/>
              <a:gd name="connsiteY47" fmla="*/ 699030 h 1264083"/>
              <a:gd name="connsiteX48" fmla="*/ 0 w 2216441"/>
              <a:gd name="connsiteY48" fmla="*/ 713098 h 1264083"/>
              <a:gd name="connsiteX49" fmla="*/ 28136 w 2216441"/>
              <a:gd name="connsiteY49" fmla="*/ 741233 h 1264083"/>
              <a:gd name="connsiteX50" fmla="*/ 42203 w 2216441"/>
              <a:gd name="connsiteY50" fmla="*/ 783436 h 1264083"/>
              <a:gd name="connsiteX51" fmla="*/ 126610 w 2216441"/>
              <a:gd name="connsiteY51" fmla="*/ 811571 h 1264083"/>
              <a:gd name="connsiteX52" fmla="*/ 168813 w 2216441"/>
              <a:gd name="connsiteY52" fmla="*/ 825639 h 1264083"/>
              <a:gd name="connsiteX53" fmla="*/ 196948 w 2216441"/>
              <a:gd name="connsiteY53" fmla="*/ 867842 h 1264083"/>
              <a:gd name="connsiteX54" fmla="*/ 211016 w 2216441"/>
              <a:gd name="connsiteY54" fmla="*/ 910045 h 1264083"/>
              <a:gd name="connsiteX55" fmla="*/ 267287 w 2216441"/>
              <a:gd name="connsiteY55" fmla="*/ 966316 h 1264083"/>
              <a:gd name="connsiteX56" fmla="*/ 295422 w 2216441"/>
              <a:gd name="connsiteY56" fmla="*/ 1008519 h 1264083"/>
              <a:gd name="connsiteX57" fmla="*/ 422031 w 2216441"/>
              <a:gd name="connsiteY57" fmla="*/ 1064790 h 1264083"/>
              <a:gd name="connsiteX58" fmla="*/ 534573 w 2216441"/>
              <a:gd name="connsiteY58" fmla="*/ 1092925 h 1264083"/>
              <a:gd name="connsiteX59" fmla="*/ 787791 w 2216441"/>
              <a:gd name="connsiteY59" fmla="*/ 1106993 h 1264083"/>
              <a:gd name="connsiteX60" fmla="*/ 872197 w 2216441"/>
              <a:gd name="connsiteY60" fmla="*/ 1135128 h 1264083"/>
              <a:gd name="connsiteX61" fmla="*/ 914400 w 2216441"/>
              <a:gd name="connsiteY61" fmla="*/ 1149196 h 1264083"/>
              <a:gd name="connsiteX62" fmla="*/ 984739 w 2216441"/>
              <a:gd name="connsiteY62" fmla="*/ 1191399 h 1264083"/>
              <a:gd name="connsiteX63" fmla="*/ 1026942 w 2216441"/>
              <a:gd name="connsiteY63" fmla="*/ 1219534 h 1264083"/>
              <a:gd name="connsiteX64" fmla="*/ 1139483 w 2216441"/>
              <a:gd name="connsiteY64" fmla="*/ 1261738 h 126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216441" h="1264083">
                <a:moveTo>
                  <a:pt x="1139483" y="1261738"/>
                </a:moveTo>
                <a:cubicBezTo>
                  <a:pt x="1176997" y="1264083"/>
                  <a:pt x="1223185" y="1248022"/>
                  <a:pt x="1252025" y="1233602"/>
                </a:cubicBezTo>
                <a:cubicBezTo>
                  <a:pt x="1276401" y="1221414"/>
                  <a:pt x="1304915" y="1199141"/>
                  <a:pt x="1322363" y="1177331"/>
                </a:cubicBezTo>
                <a:cubicBezTo>
                  <a:pt x="1332925" y="1164129"/>
                  <a:pt x="1343632" y="1150578"/>
                  <a:pt x="1350499" y="1135128"/>
                </a:cubicBezTo>
                <a:cubicBezTo>
                  <a:pt x="1362544" y="1108027"/>
                  <a:pt x="1369256" y="1078857"/>
                  <a:pt x="1378634" y="1050722"/>
                </a:cubicBezTo>
                <a:cubicBezTo>
                  <a:pt x="1383323" y="1036654"/>
                  <a:pt x="1384477" y="1020857"/>
                  <a:pt x="1392702" y="1008519"/>
                </a:cubicBezTo>
                <a:cubicBezTo>
                  <a:pt x="1402080" y="994451"/>
                  <a:pt x="1409834" y="979153"/>
                  <a:pt x="1420837" y="966316"/>
                </a:cubicBezTo>
                <a:cubicBezTo>
                  <a:pt x="1438100" y="946176"/>
                  <a:pt x="1455037" y="924759"/>
                  <a:pt x="1477108" y="910045"/>
                </a:cubicBezTo>
                <a:cubicBezTo>
                  <a:pt x="1530347" y="874553"/>
                  <a:pt x="1507356" y="893865"/>
                  <a:pt x="1547447" y="853774"/>
                </a:cubicBezTo>
                <a:cubicBezTo>
                  <a:pt x="1587296" y="734220"/>
                  <a:pt x="1531719" y="879987"/>
                  <a:pt x="1589650" y="783436"/>
                </a:cubicBezTo>
                <a:cubicBezTo>
                  <a:pt x="1597279" y="770721"/>
                  <a:pt x="1593232" y="751718"/>
                  <a:pt x="1603717" y="741233"/>
                </a:cubicBezTo>
                <a:cubicBezTo>
                  <a:pt x="1614202" y="730747"/>
                  <a:pt x="1631852" y="731854"/>
                  <a:pt x="1645920" y="727165"/>
                </a:cubicBezTo>
                <a:cubicBezTo>
                  <a:pt x="1712676" y="660409"/>
                  <a:pt x="1677026" y="679282"/>
                  <a:pt x="1744394" y="656827"/>
                </a:cubicBezTo>
                <a:cubicBezTo>
                  <a:pt x="1753773" y="647448"/>
                  <a:pt x="1761919" y="636649"/>
                  <a:pt x="1772530" y="628691"/>
                </a:cubicBezTo>
                <a:cubicBezTo>
                  <a:pt x="1799582" y="608402"/>
                  <a:pt x="1833026" y="596331"/>
                  <a:pt x="1856936" y="572421"/>
                </a:cubicBezTo>
                <a:cubicBezTo>
                  <a:pt x="1875693" y="553664"/>
                  <a:pt x="1888042" y="524539"/>
                  <a:pt x="1913207" y="516150"/>
                </a:cubicBezTo>
                <a:lnTo>
                  <a:pt x="1997613" y="488014"/>
                </a:lnTo>
                <a:cubicBezTo>
                  <a:pt x="2036624" y="370976"/>
                  <a:pt x="1977252" y="557488"/>
                  <a:pt x="2025748" y="347338"/>
                </a:cubicBezTo>
                <a:cubicBezTo>
                  <a:pt x="2032417" y="318440"/>
                  <a:pt x="2025747" y="272309"/>
                  <a:pt x="2053883" y="262931"/>
                </a:cubicBezTo>
                <a:cubicBezTo>
                  <a:pt x="2154330" y="229450"/>
                  <a:pt x="2113613" y="251247"/>
                  <a:pt x="2180493" y="206661"/>
                </a:cubicBezTo>
                <a:cubicBezTo>
                  <a:pt x="2190355" y="177074"/>
                  <a:pt x="2216441" y="122078"/>
                  <a:pt x="2180493" y="94119"/>
                </a:cubicBezTo>
                <a:cubicBezTo>
                  <a:pt x="2149970" y="70379"/>
                  <a:pt x="2067951" y="65984"/>
                  <a:pt x="2067951" y="65984"/>
                </a:cubicBezTo>
                <a:cubicBezTo>
                  <a:pt x="2058573" y="56605"/>
                  <a:pt x="2051189" y="44672"/>
                  <a:pt x="2039816" y="37848"/>
                </a:cubicBezTo>
                <a:cubicBezTo>
                  <a:pt x="1976737" y="0"/>
                  <a:pt x="1827926" y="35901"/>
                  <a:pt x="1800665" y="37848"/>
                </a:cubicBezTo>
                <a:cubicBezTo>
                  <a:pt x="1786597" y="42537"/>
                  <a:pt x="1773089" y="49478"/>
                  <a:pt x="1758462" y="51916"/>
                </a:cubicBezTo>
                <a:cubicBezTo>
                  <a:pt x="1569993" y="83328"/>
                  <a:pt x="1688593" y="47072"/>
                  <a:pt x="1589650" y="80051"/>
                </a:cubicBezTo>
                <a:cubicBezTo>
                  <a:pt x="1580271" y="89430"/>
                  <a:pt x="1572887" y="101363"/>
                  <a:pt x="1561514" y="108187"/>
                </a:cubicBezTo>
                <a:cubicBezTo>
                  <a:pt x="1514298" y="136516"/>
                  <a:pt x="1474861" y="115904"/>
                  <a:pt x="1420837" y="108187"/>
                </a:cubicBezTo>
                <a:cubicBezTo>
                  <a:pt x="1406769" y="103498"/>
                  <a:pt x="1390213" y="103382"/>
                  <a:pt x="1378634" y="94119"/>
                </a:cubicBezTo>
                <a:cubicBezTo>
                  <a:pt x="1365432" y="83557"/>
                  <a:pt x="1364836" y="60877"/>
                  <a:pt x="1350499" y="51916"/>
                </a:cubicBezTo>
                <a:cubicBezTo>
                  <a:pt x="1325350" y="36198"/>
                  <a:pt x="1294228" y="33159"/>
                  <a:pt x="1266093" y="23781"/>
                </a:cubicBezTo>
                <a:lnTo>
                  <a:pt x="1223890" y="9713"/>
                </a:lnTo>
                <a:cubicBezTo>
                  <a:pt x="1158241" y="14402"/>
                  <a:pt x="1092030" y="14018"/>
                  <a:pt x="1026942" y="23781"/>
                </a:cubicBezTo>
                <a:cubicBezTo>
                  <a:pt x="997613" y="28180"/>
                  <a:pt x="942536" y="51916"/>
                  <a:pt x="942536" y="51916"/>
                </a:cubicBezTo>
                <a:cubicBezTo>
                  <a:pt x="893429" y="101021"/>
                  <a:pt x="926981" y="75858"/>
                  <a:pt x="829994" y="108187"/>
                </a:cubicBezTo>
                <a:lnTo>
                  <a:pt x="787791" y="122254"/>
                </a:lnTo>
                <a:cubicBezTo>
                  <a:pt x="769756" y="117746"/>
                  <a:pt x="709503" y="104212"/>
                  <a:pt x="689317" y="94119"/>
                </a:cubicBezTo>
                <a:cubicBezTo>
                  <a:pt x="674195" y="86558"/>
                  <a:pt x="662564" y="72851"/>
                  <a:pt x="647114" y="65984"/>
                </a:cubicBezTo>
                <a:cubicBezTo>
                  <a:pt x="620013" y="53939"/>
                  <a:pt x="590843" y="47226"/>
                  <a:pt x="562708" y="37848"/>
                </a:cubicBezTo>
                <a:lnTo>
                  <a:pt x="520505" y="23781"/>
                </a:lnTo>
                <a:cubicBezTo>
                  <a:pt x="472880" y="29734"/>
                  <a:pt x="369819" y="35143"/>
                  <a:pt x="323557" y="65984"/>
                </a:cubicBezTo>
                <a:cubicBezTo>
                  <a:pt x="295422" y="84741"/>
                  <a:pt x="263061" y="98343"/>
                  <a:pt x="239151" y="122254"/>
                </a:cubicBezTo>
                <a:cubicBezTo>
                  <a:pt x="229773" y="131633"/>
                  <a:pt x="222389" y="143566"/>
                  <a:pt x="211016" y="150390"/>
                </a:cubicBezTo>
                <a:cubicBezTo>
                  <a:pt x="198301" y="158019"/>
                  <a:pt x="182881" y="159769"/>
                  <a:pt x="168813" y="164458"/>
                </a:cubicBezTo>
                <a:cubicBezTo>
                  <a:pt x="142642" y="190628"/>
                  <a:pt x="130289" y="199301"/>
                  <a:pt x="112542" y="234796"/>
                </a:cubicBezTo>
                <a:cubicBezTo>
                  <a:pt x="102449" y="254982"/>
                  <a:pt x="88915" y="315235"/>
                  <a:pt x="84407" y="333270"/>
                </a:cubicBezTo>
                <a:cubicBezTo>
                  <a:pt x="89096" y="441122"/>
                  <a:pt x="90194" y="549191"/>
                  <a:pt x="98474" y="656827"/>
                </a:cubicBezTo>
                <a:cubicBezTo>
                  <a:pt x="99611" y="671612"/>
                  <a:pt x="125417" y="691673"/>
                  <a:pt x="112542" y="699030"/>
                </a:cubicBezTo>
                <a:cubicBezTo>
                  <a:pt x="79717" y="717787"/>
                  <a:pt x="37514" y="708409"/>
                  <a:pt x="0" y="713098"/>
                </a:cubicBezTo>
                <a:cubicBezTo>
                  <a:pt x="9379" y="722476"/>
                  <a:pt x="21312" y="729860"/>
                  <a:pt x="28136" y="741233"/>
                </a:cubicBezTo>
                <a:cubicBezTo>
                  <a:pt x="35765" y="753948"/>
                  <a:pt x="30136" y="774817"/>
                  <a:pt x="42203" y="783436"/>
                </a:cubicBezTo>
                <a:cubicBezTo>
                  <a:pt x="66336" y="800674"/>
                  <a:pt x="98474" y="802193"/>
                  <a:pt x="126610" y="811571"/>
                </a:cubicBezTo>
                <a:lnTo>
                  <a:pt x="168813" y="825639"/>
                </a:lnTo>
                <a:cubicBezTo>
                  <a:pt x="178191" y="839707"/>
                  <a:pt x="189387" y="852720"/>
                  <a:pt x="196948" y="867842"/>
                </a:cubicBezTo>
                <a:cubicBezTo>
                  <a:pt x="203580" y="881105"/>
                  <a:pt x="202397" y="897978"/>
                  <a:pt x="211016" y="910045"/>
                </a:cubicBezTo>
                <a:cubicBezTo>
                  <a:pt x="226434" y="931630"/>
                  <a:pt x="252573" y="944245"/>
                  <a:pt x="267287" y="966316"/>
                </a:cubicBezTo>
                <a:cubicBezTo>
                  <a:pt x="276665" y="980384"/>
                  <a:pt x="283467" y="996564"/>
                  <a:pt x="295422" y="1008519"/>
                </a:cubicBezTo>
                <a:cubicBezTo>
                  <a:pt x="328861" y="1041958"/>
                  <a:pt x="380245" y="1050861"/>
                  <a:pt x="422031" y="1064790"/>
                </a:cubicBezTo>
                <a:cubicBezTo>
                  <a:pt x="462768" y="1078369"/>
                  <a:pt x="488633" y="1088930"/>
                  <a:pt x="534573" y="1092925"/>
                </a:cubicBezTo>
                <a:cubicBezTo>
                  <a:pt x="618791" y="1100248"/>
                  <a:pt x="703385" y="1102304"/>
                  <a:pt x="787791" y="1106993"/>
                </a:cubicBezTo>
                <a:lnTo>
                  <a:pt x="872197" y="1135128"/>
                </a:lnTo>
                <a:lnTo>
                  <a:pt x="914400" y="1149196"/>
                </a:lnTo>
                <a:cubicBezTo>
                  <a:pt x="969356" y="1204150"/>
                  <a:pt x="911691" y="1154875"/>
                  <a:pt x="984739" y="1191399"/>
                </a:cubicBezTo>
                <a:cubicBezTo>
                  <a:pt x="999861" y="1198960"/>
                  <a:pt x="1011492" y="1212667"/>
                  <a:pt x="1026942" y="1219534"/>
                </a:cubicBezTo>
                <a:cubicBezTo>
                  <a:pt x="1103594" y="1253602"/>
                  <a:pt x="1101969" y="1259393"/>
                  <a:pt x="1139483" y="1261738"/>
                </a:cubicBezTo>
                <a:close/>
              </a:path>
            </a:pathLst>
          </a:custGeom>
          <a:solidFill>
            <a:srgbClr val="F43F06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3 High </a:t>
            </a:r>
            <a:r>
              <a:rPr lang="en-GB" sz="1200" dirty="0" err="1" smtClean="0"/>
              <a:t>Royds</a:t>
            </a:r>
            <a:endParaRPr lang="en-GB" sz="1200" dirty="0" smtClean="0"/>
          </a:p>
          <a:p>
            <a:pPr algn="ctr"/>
            <a:r>
              <a:rPr lang="en-GB" sz="1200" dirty="0" smtClean="0"/>
              <a:t>Menston</a:t>
            </a:r>
            <a:endParaRPr lang="en-GB" sz="1200" dirty="0"/>
          </a:p>
        </p:txBody>
      </p:sp>
      <p:sp>
        <p:nvSpPr>
          <p:cNvPr id="10" name="Freeform 9"/>
          <p:cNvSpPr/>
          <p:nvPr/>
        </p:nvSpPr>
        <p:spPr>
          <a:xfrm>
            <a:off x="3221502" y="2808849"/>
            <a:ext cx="2050423" cy="1405821"/>
          </a:xfrm>
          <a:custGeom>
            <a:avLst/>
            <a:gdLst>
              <a:gd name="connsiteX0" fmla="*/ 900332 w 2050423"/>
              <a:gd name="connsiteY0" fmla="*/ 46893 h 1405821"/>
              <a:gd name="connsiteX1" fmla="*/ 886264 w 2050423"/>
              <a:gd name="connsiteY1" fmla="*/ 4689 h 1405821"/>
              <a:gd name="connsiteX2" fmla="*/ 942535 w 2050423"/>
              <a:gd name="connsiteY2" fmla="*/ 60960 h 1405821"/>
              <a:gd name="connsiteX3" fmla="*/ 984738 w 2050423"/>
              <a:gd name="connsiteY3" fmla="*/ 75028 h 1405821"/>
              <a:gd name="connsiteX4" fmla="*/ 1026941 w 2050423"/>
              <a:gd name="connsiteY4" fmla="*/ 103163 h 1405821"/>
              <a:gd name="connsiteX5" fmla="*/ 1069144 w 2050423"/>
              <a:gd name="connsiteY5" fmla="*/ 117231 h 1405821"/>
              <a:gd name="connsiteX6" fmla="*/ 1111347 w 2050423"/>
              <a:gd name="connsiteY6" fmla="*/ 145366 h 1405821"/>
              <a:gd name="connsiteX7" fmla="*/ 1153550 w 2050423"/>
              <a:gd name="connsiteY7" fmla="*/ 159434 h 1405821"/>
              <a:gd name="connsiteX8" fmla="*/ 1195753 w 2050423"/>
              <a:gd name="connsiteY8" fmla="*/ 187569 h 1405821"/>
              <a:gd name="connsiteX9" fmla="*/ 1280160 w 2050423"/>
              <a:gd name="connsiteY9" fmla="*/ 215705 h 1405821"/>
              <a:gd name="connsiteX10" fmla="*/ 1364566 w 2050423"/>
              <a:gd name="connsiteY10" fmla="*/ 286043 h 1405821"/>
              <a:gd name="connsiteX11" fmla="*/ 1448972 w 2050423"/>
              <a:gd name="connsiteY11" fmla="*/ 314179 h 1405821"/>
              <a:gd name="connsiteX12" fmla="*/ 1505243 w 2050423"/>
              <a:gd name="connsiteY12" fmla="*/ 356382 h 1405821"/>
              <a:gd name="connsiteX13" fmla="*/ 1631852 w 2050423"/>
              <a:gd name="connsiteY13" fmla="*/ 426720 h 1405821"/>
              <a:gd name="connsiteX14" fmla="*/ 1702190 w 2050423"/>
              <a:gd name="connsiteY14" fmla="*/ 482991 h 1405821"/>
              <a:gd name="connsiteX15" fmla="*/ 1800664 w 2050423"/>
              <a:gd name="connsiteY15" fmla="*/ 553329 h 1405821"/>
              <a:gd name="connsiteX16" fmla="*/ 1758461 w 2050423"/>
              <a:gd name="connsiteY16" fmla="*/ 567397 h 1405821"/>
              <a:gd name="connsiteX17" fmla="*/ 1800664 w 2050423"/>
              <a:gd name="connsiteY17" fmla="*/ 651803 h 1405821"/>
              <a:gd name="connsiteX18" fmla="*/ 1814732 w 2050423"/>
              <a:gd name="connsiteY18" fmla="*/ 708074 h 1405821"/>
              <a:gd name="connsiteX19" fmla="*/ 1856935 w 2050423"/>
              <a:gd name="connsiteY19" fmla="*/ 722142 h 1405821"/>
              <a:gd name="connsiteX20" fmla="*/ 1899138 w 2050423"/>
              <a:gd name="connsiteY20" fmla="*/ 750277 h 1405821"/>
              <a:gd name="connsiteX21" fmla="*/ 1941341 w 2050423"/>
              <a:gd name="connsiteY21" fmla="*/ 764345 h 1405821"/>
              <a:gd name="connsiteX22" fmla="*/ 2025747 w 2050423"/>
              <a:gd name="connsiteY22" fmla="*/ 806548 h 1405821"/>
              <a:gd name="connsiteX23" fmla="*/ 1955409 w 2050423"/>
              <a:gd name="connsiteY23" fmla="*/ 862819 h 1405821"/>
              <a:gd name="connsiteX24" fmla="*/ 1969476 w 2050423"/>
              <a:gd name="connsiteY24" fmla="*/ 919089 h 1405821"/>
              <a:gd name="connsiteX25" fmla="*/ 1955409 w 2050423"/>
              <a:gd name="connsiteY25" fmla="*/ 961293 h 1405821"/>
              <a:gd name="connsiteX26" fmla="*/ 1927273 w 2050423"/>
              <a:gd name="connsiteY26" fmla="*/ 989428 h 1405821"/>
              <a:gd name="connsiteX27" fmla="*/ 1899138 w 2050423"/>
              <a:gd name="connsiteY27" fmla="*/ 1270782 h 1405821"/>
              <a:gd name="connsiteX28" fmla="*/ 1885070 w 2050423"/>
              <a:gd name="connsiteY28" fmla="*/ 1312985 h 1405821"/>
              <a:gd name="connsiteX29" fmla="*/ 1856935 w 2050423"/>
              <a:gd name="connsiteY29" fmla="*/ 1355188 h 1405821"/>
              <a:gd name="connsiteX30" fmla="*/ 1645920 w 2050423"/>
              <a:gd name="connsiteY30" fmla="*/ 1341120 h 1405821"/>
              <a:gd name="connsiteX31" fmla="*/ 1589649 w 2050423"/>
              <a:gd name="connsiteY31" fmla="*/ 1270782 h 1405821"/>
              <a:gd name="connsiteX32" fmla="*/ 1547446 w 2050423"/>
              <a:gd name="connsiteY32" fmla="*/ 1256714 h 1405821"/>
              <a:gd name="connsiteX33" fmla="*/ 1463040 w 2050423"/>
              <a:gd name="connsiteY33" fmla="*/ 1214511 h 1405821"/>
              <a:gd name="connsiteX34" fmla="*/ 1252024 w 2050423"/>
              <a:gd name="connsiteY34" fmla="*/ 1270782 h 1405821"/>
              <a:gd name="connsiteX35" fmla="*/ 1223889 w 2050423"/>
              <a:gd name="connsiteY35" fmla="*/ 1312985 h 1405821"/>
              <a:gd name="connsiteX36" fmla="*/ 900332 w 2050423"/>
              <a:gd name="connsiteY36" fmla="*/ 1284849 h 1405821"/>
              <a:gd name="connsiteX37" fmla="*/ 717452 w 2050423"/>
              <a:gd name="connsiteY37" fmla="*/ 1270782 h 1405821"/>
              <a:gd name="connsiteX38" fmla="*/ 633046 w 2050423"/>
              <a:gd name="connsiteY38" fmla="*/ 1298917 h 1405821"/>
              <a:gd name="connsiteX39" fmla="*/ 618978 w 2050423"/>
              <a:gd name="connsiteY39" fmla="*/ 1355188 h 1405821"/>
              <a:gd name="connsiteX40" fmla="*/ 604910 w 2050423"/>
              <a:gd name="connsiteY40" fmla="*/ 1397391 h 1405821"/>
              <a:gd name="connsiteX41" fmla="*/ 464233 w 2050423"/>
              <a:gd name="connsiteY41" fmla="*/ 1383323 h 1405821"/>
              <a:gd name="connsiteX42" fmla="*/ 0 w 2050423"/>
              <a:gd name="connsiteY42" fmla="*/ 1369256 h 1405821"/>
              <a:gd name="connsiteX43" fmla="*/ 56270 w 2050423"/>
              <a:gd name="connsiteY43" fmla="*/ 1298917 h 1405821"/>
              <a:gd name="connsiteX44" fmla="*/ 98473 w 2050423"/>
              <a:gd name="connsiteY44" fmla="*/ 1214511 h 1405821"/>
              <a:gd name="connsiteX45" fmla="*/ 154744 w 2050423"/>
              <a:gd name="connsiteY45" fmla="*/ 1158240 h 1405821"/>
              <a:gd name="connsiteX46" fmla="*/ 168812 w 2050423"/>
              <a:gd name="connsiteY46" fmla="*/ 1116037 h 1405821"/>
              <a:gd name="connsiteX47" fmla="*/ 196947 w 2050423"/>
              <a:gd name="connsiteY47" fmla="*/ 1073834 h 1405821"/>
              <a:gd name="connsiteX48" fmla="*/ 253218 w 2050423"/>
              <a:gd name="connsiteY48" fmla="*/ 947225 h 1405821"/>
              <a:gd name="connsiteX49" fmla="*/ 281353 w 2050423"/>
              <a:gd name="connsiteY49" fmla="*/ 919089 h 1405821"/>
              <a:gd name="connsiteX50" fmla="*/ 323556 w 2050423"/>
              <a:gd name="connsiteY50" fmla="*/ 792480 h 1405821"/>
              <a:gd name="connsiteX51" fmla="*/ 337624 w 2050423"/>
              <a:gd name="connsiteY51" fmla="*/ 750277 h 1405821"/>
              <a:gd name="connsiteX52" fmla="*/ 351692 w 2050423"/>
              <a:gd name="connsiteY52" fmla="*/ 679939 h 1405821"/>
              <a:gd name="connsiteX53" fmla="*/ 365760 w 2050423"/>
              <a:gd name="connsiteY53" fmla="*/ 637736 h 1405821"/>
              <a:gd name="connsiteX54" fmla="*/ 407963 w 2050423"/>
              <a:gd name="connsiteY54" fmla="*/ 623668 h 1405821"/>
              <a:gd name="connsiteX55" fmla="*/ 450166 w 2050423"/>
              <a:gd name="connsiteY55" fmla="*/ 595533 h 1405821"/>
              <a:gd name="connsiteX56" fmla="*/ 478301 w 2050423"/>
              <a:gd name="connsiteY56" fmla="*/ 567397 h 1405821"/>
              <a:gd name="connsiteX57" fmla="*/ 520504 w 2050423"/>
              <a:gd name="connsiteY57" fmla="*/ 553329 h 1405821"/>
              <a:gd name="connsiteX58" fmla="*/ 548640 w 2050423"/>
              <a:gd name="connsiteY58" fmla="*/ 525194 h 1405821"/>
              <a:gd name="connsiteX59" fmla="*/ 562707 w 2050423"/>
              <a:gd name="connsiteY59" fmla="*/ 370449 h 1405821"/>
              <a:gd name="connsiteX60" fmla="*/ 647113 w 2050423"/>
              <a:gd name="connsiteY60" fmla="*/ 342314 h 1405821"/>
              <a:gd name="connsiteX61" fmla="*/ 689316 w 2050423"/>
              <a:gd name="connsiteY61" fmla="*/ 328246 h 1405821"/>
              <a:gd name="connsiteX62" fmla="*/ 703384 w 2050423"/>
              <a:gd name="connsiteY62" fmla="*/ 286043 h 1405821"/>
              <a:gd name="connsiteX63" fmla="*/ 731520 w 2050423"/>
              <a:gd name="connsiteY63" fmla="*/ 257908 h 1405821"/>
              <a:gd name="connsiteX64" fmla="*/ 773723 w 2050423"/>
              <a:gd name="connsiteY64" fmla="*/ 229773 h 1405821"/>
              <a:gd name="connsiteX65" fmla="*/ 829993 w 2050423"/>
              <a:gd name="connsiteY65" fmla="*/ 215705 h 1405821"/>
              <a:gd name="connsiteX66" fmla="*/ 872196 w 2050423"/>
              <a:gd name="connsiteY66" fmla="*/ 201637 h 1405821"/>
              <a:gd name="connsiteX67" fmla="*/ 900332 w 2050423"/>
              <a:gd name="connsiteY67" fmla="*/ 173502 h 1405821"/>
              <a:gd name="connsiteX68" fmla="*/ 970670 w 2050423"/>
              <a:gd name="connsiteY68" fmla="*/ 159434 h 1405821"/>
              <a:gd name="connsiteX69" fmla="*/ 942535 w 2050423"/>
              <a:gd name="connsiteY69" fmla="*/ 117231 h 1405821"/>
              <a:gd name="connsiteX70" fmla="*/ 844061 w 2050423"/>
              <a:gd name="connsiteY70" fmla="*/ 60960 h 1405821"/>
              <a:gd name="connsiteX71" fmla="*/ 900332 w 2050423"/>
              <a:gd name="connsiteY71" fmla="*/ 46893 h 140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050423" h="1405821">
                <a:moveTo>
                  <a:pt x="900332" y="46893"/>
                </a:moveTo>
                <a:cubicBezTo>
                  <a:pt x="907366" y="37515"/>
                  <a:pt x="872196" y="0"/>
                  <a:pt x="886264" y="4689"/>
                </a:cubicBezTo>
                <a:cubicBezTo>
                  <a:pt x="911429" y="13077"/>
                  <a:pt x="920950" y="45542"/>
                  <a:pt x="942535" y="60960"/>
                </a:cubicBezTo>
                <a:cubicBezTo>
                  <a:pt x="954602" y="69579"/>
                  <a:pt x="971475" y="68396"/>
                  <a:pt x="984738" y="75028"/>
                </a:cubicBezTo>
                <a:cubicBezTo>
                  <a:pt x="999860" y="82589"/>
                  <a:pt x="1011819" y="95602"/>
                  <a:pt x="1026941" y="103163"/>
                </a:cubicBezTo>
                <a:cubicBezTo>
                  <a:pt x="1040204" y="109795"/>
                  <a:pt x="1055881" y="110599"/>
                  <a:pt x="1069144" y="117231"/>
                </a:cubicBezTo>
                <a:cubicBezTo>
                  <a:pt x="1084266" y="124792"/>
                  <a:pt x="1096225" y="137805"/>
                  <a:pt x="1111347" y="145366"/>
                </a:cubicBezTo>
                <a:cubicBezTo>
                  <a:pt x="1124610" y="151998"/>
                  <a:pt x="1140287" y="152802"/>
                  <a:pt x="1153550" y="159434"/>
                </a:cubicBezTo>
                <a:cubicBezTo>
                  <a:pt x="1168672" y="166995"/>
                  <a:pt x="1180303" y="180702"/>
                  <a:pt x="1195753" y="187569"/>
                </a:cubicBezTo>
                <a:cubicBezTo>
                  <a:pt x="1222854" y="199614"/>
                  <a:pt x="1280160" y="215705"/>
                  <a:pt x="1280160" y="215705"/>
                </a:cubicBezTo>
                <a:cubicBezTo>
                  <a:pt x="1306664" y="242209"/>
                  <a:pt x="1329311" y="270374"/>
                  <a:pt x="1364566" y="286043"/>
                </a:cubicBezTo>
                <a:cubicBezTo>
                  <a:pt x="1391667" y="298088"/>
                  <a:pt x="1448972" y="314179"/>
                  <a:pt x="1448972" y="314179"/>
                </a:cubicBezTo>
                <a:cubicBezTo>
                  <a:pt x="1467729" y="328247"/>
                  <a:pt x="1484886" y="344750"/>
                  <a:pt x="1505243" y="356382"/>
                </a:cubicBezTo>
                <a:cubicBezTo>
                  <a:pt x="1587794" y="403553"/>
                  <a:pt x="1516253" y="311117"/>
                  <a:pt x="1631852" y="426720"/>
                </a:cubicBezTo>
                <a:cubicBezTo>
                  <a:pt x="1727614" y="522486"/>
                  <a:pt x="1577984" y="376529"/>
                  <a:pt x="1702190" y="482991"/>
                </a:cubicBezTo>
                <a:cubicBezTo>
                  <a:pt x="1787153" y="555816"/>
                  <a:pt x="1723118" y="527482"/>
                  <a:pt x="1800664" y="553329"/>
                </a:cubicBezTo>
                <a:cubicBezTo>
                  <a:pt x="1786596" y="558018"/>
                  <a:pt x="1765092" y="554134"/>
                  <a:pt x="1758461" y="567397"/>
                </a:cubicBezTo>
                <a:cubicBezTo>
                  <a:pt x="1750141" y="584037"/>
                  <a:pt x="1795926" y="644695"/>
                  <a:pt x="1800664" y="651803"/>
                </a:cubicBezTo>
                <a:cubicBezTo>
                  <a:pt x="1805353" y="670560"/>
                  <a:pt x="1802654" y="692976"/>
                  <a:pt x="1814732" y="708074"/>
                </a:cubicBezTo>
                <a:cubicBezTo>
                  <a:pt x="1823995" y="719653"/>
                  <a:pt x="1843672" y="715510"/>
                  <a:pt x="1856935" y="722142"/>
                </a:cubicBezTo>
                <a:cubicBezTo>
                  <a:pt x="1872057" y="729703"/>
                  <a:pt x="1884016" y="742716"/>
                  <a:pt x="1899138" y="750277"/>
                </a:cubicBezTo>
                <a:cubicBezTo>
                  <a:pt x="1912401" y="756909"/>
                  <a:pt x="1928078" y="757713"/>
                  <a:pt x="1941341" y="764345"/>
                </a:cubicBezTo>
                <a:cubicBezTo>
                  <a:pt x="2050423" y="818886"/>
                  <a:pt x="1919668" y="771188"/>
                  <a:pt x="2025747" y="806548"/>
                </a:cubicBezTo>
                <a:cubicBezTo>
                  <a:pt x="1993814" y="817193"/>
                  <a:pt x="1961772" y="818277"/>
                  <a:pt x="1955409" y="862819"/>
                </a:cubicBezTo>
                <a:cubicBezTo>
                  <a:pt x="1952675" y="881959"/>
                  <a:pt x="1964787" y="900332"/>
                  <a:pt x="1969476" y="919089"/>
                </a:cubicBezTo>
                <a:cubicBezTo>
                  <a:pt x="1964787" y="933157"/>
                  <a:pt x="1963038" y="948577"/>
                  <a:pt x="1955409" y="961293"/>
                </a:cubicBezTo>
                <a:cubicBezTo>
                  <a:pt x="1948585" y="972666"/>
                  <a:pt x="1929453" y="976345"/>
                  <a:pt x="1927273" y="989428"/>
                </a:cubicBezTo>
                <a:cubicBezTo>
                  <a:pt x="1876022" y="1296933"/>
                  <a:pt x="1940692" y="1125346"/>
                  <a:pt x="1899138" y="1270782"/>
                </a:cubicBezTo>
                <a:cubicBezTo>
                  <a:pt x="1895064" y="1285040"/>
                  <a:pt x="1891702" y="1299722"/>
                  <a:pt x="1885070" y="1312985"/>
                </a:cubicBezTo>
                <a:cubicBezTo>
                  <a:pt x="1877509" y="1328107"/>
                  <a:pt x="1866313" y="1341120"/>
                  <a:pt x="1856935" y="1355188"/>
                </a:cubicBezTo>
                <a:cubicBezTo>
                  <a:pt x="1786597" y="1350499"/>
                  <a:pt x="1715455" y="1352709"/>
                  <a:pt x="1645920" y="1341120"/>
                </a:cubicBezTo>
                <a:cubicBezTo>
                  <a:pt x="1570975" y="1328629"/>
                  <a:pt x="1626957" y="1308090"/>
                  <a:pt x="1589649" y="1270782"/>
                </a:cubicBezTo>
                <a:cubicBezTo>
                  <a:pt x="1579164" y="1260296"/>
                  <a:pt x="1560709" y="1263346"/>
                  <a:pt x="1547446" y="1256714"/>
                </a:cubicBezTo>
                <a:cubicBezTo>
                  <a:pt x="1438364" y="1202173"/>
                  <a:pt x="1569119" y="1249871"/>
                  <a:pt x="1463040" y="1214511"/>
                </a:cubicBezTo>
                <a:cubicBezTo>
                  <a:pt x="1317379" y="1250926"/>
                  <a:pt x="1387679" y="1232023"/>
                  <a:pt x="1252024" y="1270782"/>
                </a:cubicBezTo>
                <a:cubicBezTo>
                  <a:pt x="1242646" y="1284850"/>
                  <a:pt x="1240727" y="1311454"/>
                  <a:pt x="1223889" y="1312985"/>
                </a:cubicBezTo>
                <a:cubicBezTo>
                  <a:pt x="1026092" y="1330966"/>
                  <a:pt x="1016084" y="1323434"/>
                  <a:pt x="900332" y="1284849"/>
                </a:cubicBezTo>
                <a:cubicBezTo>
                  <a:pt x="838699" y="1223219"/>
                  <a:pt x="873190" y="1243299"/>
                  <a:pt x="717452" y="1270782"/>
                </a:cubicBezTo>
                <a:cubicBezTo>
                  <a:pt x="688246" y="1275936"/>
                  <a:pt x="633046" y="1298917"/>
                  <a:pt x="633046" y="1298917"/>
                </a:cubicBezTo>
                <a:cubicBezTo>
                  <a:pt x="628357" y="1317674"/>
                  <a:pt x="624290" y="1336598"/>
                  <a:pt x="618978" y="1355188"/>
                </a:cubicBezTo>
                <a:cubicBezTo>
                  <a:pt x="614904" y="1369446"/>
                  <a:pt x="619499" y="1394738"/>
                  <a:pt x="604910" y="1397391"/>
                </a:cubicBezTo>
                <a:cubicBezTo>
                  <a:pt x="558544" y="1405821"/>
                  <a:pt x="511308" y="1385513"/>
                  <a:pt x="464233" y="1383323"/>
                </a:cubicBezTo>
                <a:cubicBezTo>
                  <a:pt x="309585" y="1376130"/>
                  <a:pt x="154744" y="1373945"/>
                  <a:pt x="0" y="1369256"/>
                </a:cubicBezTo>
                <a:cubicBezTo>
                  <a:pt x="26169" y="1343086"/>
                  <a:pt x="38524" y="1334409"/>
                  <a:pt x="56270" y="1298917"/>
                </a:cubicBezTo>
                <a:cubicBezTo>
                  <a:pt x="86224" y="1239009"/>
                  <a:pt x="50096" y="1270951"/>
                  <a:pt x="98473" y="1214511"/>
                </a:cubicBezTo>
                <a:cubicBezTo>
                  <a:pt x="115736" y="1194371"/>
                  <a:pt x="154744" y="1158240"/>
                  <a:pt x="154744" y="1158240"/>
                </a:cubicBezTo>
                <a:cubicBezTo>
                  <a:pt x="159433" y="1144172"/>
                  <a:pt x="162180" y="1129300"/>
                  <a:pt x="168812" y="1116037"/>
                </a:cubicBezTo>
                <a:cubicBezTo>
                  <a:pt x="176373" y="1100915"/>
                  <a:pt x="190080" y="1089284"/>
                  <a:pt x="196947" y="1073834"/>
                </a:cubicBezTo>
                <a:cubicBezTo>
                  <a:pt x="235988" y="985992"/>
                  <a:pt x="205463" y="1006920"/>
                  <a:pt x="253218" y="947225"/>
                </a:cubicBezTo>
                <a:cubicBezTo>
                  <a:pt x="261503" y="936868"/>
                  <a:pt x="271975" y="928468"/>
                  <a:pt x="281353" y="919089"/>
                </a:cubicBezTo>
                <a:lnTo>
                  <a:pt x="323556" y="792480"/>
                </a:lnTo>
                <a:cubicBezTo>
                  <a:pt x="328245" y="778412"/>
                  <a:pt x="334716" y="764818"/>
                  <a:pt x="337624" y="750277"/>
                </a:cubicBezTo>
                <a:cubicBezTo>
                  <a:pt x="342313" y="726831"/>
                  <a:pt x="345893" y="703135"/>
                  <a:pt x="351692" y="679939"/>
                </a:cubicBezTo>
                <a:cubicBezTo>
                  <a:pt x="355289" y="665553"/>
                  <a:pt x="355275" y="648221"/>
                  <a:pt x="365760" y="637736"/>
                </a:cubicBezTo>
                <a:cubicBezTo>
                  <a:pt x="376245" y="627251"/>
                  <a:pt x="394700" y="630300"/>
                  <a:pt x="407963" y="623668"/>
                </a:cubicBezTo>
                <a:cubicBezTo>
                  <a:pt x="423085" y="616107"/>
                  <a:pt x="436964" y="606095"/>
                  <a:pt x="450166" y="595533"/>
                </a:cubicBezTo>
                <a:cubicBezTo>
                  <a:pt x="460523" y="587247"/>
                  <a:pt x="466928" y="574221"/>
                  <a:pt x="478301" y="567397"/>
                </a:cubicBezTo>
                <a:cubicBezTo>
                  <a:pt x="491016" y="559768"/>
                  <a:pt x="506436" y="558018"/>
                  <a:pt x="520504" y="553329"/>
                </a:cubicBezTo>
                <a:cubicBezTo>
                  <a:pt x="529883" y="543951"/>
                  <a:pt x="545658" y="538118"/>
                  <a:pt x="548640" y="525194"/>
                </a:cubicBezTo>
                <a:cubicBezTo>
                  <a:pt x="560286" y="474726"/>
                  <a:pt x="538151" y="416053"/>
                  <a:pt x="562707" y="370449"/>
                </a:cubicBezTo>
                <a:cubicBezTo>
                  <a:pt x="576767" y="344337"/>
                  <a:pt x="618978" y="351692"/>
                  <a:pt x="647113" y="342314"/>
                </a:cubicBezTo>
                <a:lnTo>
                  <a:pt x="689316" y="328246"/>
                </a:lnTo>
                <a:cubicBezTo>
                  <a:pt x="694005" y="314178"/>
                  <a:pt x="695755" y="298758"/>
                  <a:pt x="703384" y="286043"/>
                </a:cubicBezTo>
                <a:cubicBezTo>
                  <a:pt x="710208" y="274670"/>
                  <a:pt x="721163" y="266193"/>
                  <a:pt x="731520" y="257908"/>
                </a:cubicBezTo>
                <a:cubicBezTo>
                  <a:pt x="744722" y="247346"/>
                  <a:pt x="758183" y="236433"/>
                  <a:pt x="773723" y="229773"/>
                </a:cubicBezTo>
                <a:cubicBezTo>
                  <a:pt x="791494" y="222157"/>
                  <a:pt x="811403" y="221017"/>
                  <a:pt x="829993" y="215705"/>
                </a:cubicBezTo>
                <a:cubicBezTo>
                  <a:pt x="844251" y="211631"/>
                  <a:pt x="858128" y="206326"/>
                  <a:pt x="872196" y="201637"/>
                </a:cubicBezTo>
                <a:cubicBezTo>
                  <a:pt x="881575" y="192259"/>
                  <a:pt x="888141" y="178727"/>
                  <a:pt x="900332" y="173502"/>
                </a:cubicBezTo>
                <a:cubicBezTo>
                  <a:pt x="922309" y="164083"/>
                  <a:pt x="956324" y="178562"/>
                  <a:pt x="970670" y="159434"/>
                </a:cubicBezTo>
                <a:cubicBezTo>
                  <a:pt x="980814" y="145908"/>
                  <a:pt x="954490" y="129186"/>
                  <a:pt x="942535" y="117231"/>
                </a:cubicBezTo>
                <a:cubicBezTo>
                  <a:pt x="899952" y="74648"/>
                  <a:pt x="892347" y="77056"/>
                  <a:pt x="844061" y="60960"/>
                </a:cubicBezTo>
                <a:cubicBezTo>
                  <a:pt x="890713" y="45410"/>
                  <a:pt x="893298" y="56272"/>
                  <a:pt x="900332" y="46893"/>
                </a:cubicBezTo>
                <a:close/>
              </a:path>
            </a:pathLst>
          </a:custGeom>
          <a:solidFill>
            <a:schemeClr val="accent6">
              <a:lumMod val="75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smtClean="0"/>
          </a:p>
          <a:p>
            <a:pPr algn="ctr"/>
            <a:endParaRPr lang="en-GB" sz="1200" dirty="0" smtClean="0"/>
          </a:p>
          <a:p>
            <a:pPr algn="ctr"/>
            <a:r>
              <a:rPr lang="en-GB" sz="1200" dirty="0" smtClean="0"/>
              <a:t>4 </a:t>
            </a:r>
            <a:r>
              <a:rPr lang="en-GB" sz="1200" dirty="0" err="1" smtClean="0"/>
              <a:t>Tranmere</a:t>
            </a:r>
            <a:r>
              <a:rPr lang="en-GB" sz="1200" dirty="0" smtClean="0"/>
              <a:t>, Park Rd, </a:t>
            </a:r>
          </a:p>
          <a:p>
            <a:pPr algn="ctr"/>
            <a:r>
              <a:rPr lang="en-GB" sz="1200" dirty="0" smtClean="0"/>
              <a:t>Silverdale, </a:t>
            </a:r>
            <a:r>
              <a:rPr lang="en-GB" sz="1200" dirty="0" err="1" smtClean="0"/>
              <a:t>Fieldhead</a:t>
            </a:r>
            <a:endParaRPr lang="en-GB" sz="1200" dirty="0" smtClean="0"/>
          </a:p>
          <a:p>
            <a:pPr algn="ctr"/>
            <a:r>
              <a:rPr lang="en-GB" sz="1200" dirty="0" smtClean="0"/>
              <a:t>Back Lane </a:t>
            </a:r>
            <a:endParaRPr lang="en-GB" sz="1200" dirty="0"/>
          </a:p>
        </p:txBody>
      </p:sp>
      <p:sp>
        <p:nvSpPr>
          <p:cNvPr id="11" name="Freeform 10"/>
          <p:cNvSpPr/>
          <p:nvPr/>
        </p:nvSpPr>
        <p:spPr>
          <a:xfrm>
            <a:off x="4065563" y="1463040"/>
            <a:ext cx="2011680" cy="1505243"/>
          </a:xfrm>
          <a:custGeom>
            <a:avLst/>
            <a:gdLst>
              <a:gd name="connsiteX0" fmla="*/ 98474 w 2011680"/>
              <a:gd name="connsiteY0" fmla="*/ 717452 h 1505243"/>
              <a:gd name="connsiteX1" fmla="*/ 211015 w 2011680"/>
              <a:gd name="connsiteY1" fmla="*/ 731520 h 1505243"/>
              <a:gd name="connsiteX2" fmla="*/ 295422 w 2011680"/>
              <a:gd name="connsiteY2" fmla="*/ 759655 h 1505243"/>
              <a:gd name="connsiteX3" fmla="*/ 323557 w 2011680"/>
              <a:gd name="connsiteY3" fmla="*/ 787791 h 1505243"/>
              <a:gd name="connsiteX4" fmla="*/ 407963 w 2011680"/>
              <a:gd name="connsiteY4" fmla="*/ 815926 h 1505243"/>
              <a:gd name="connsiteX5" fmla="*/ 407963 w 2011680"/>
              <a:gd name="connsiteY5" fmla="*/ 998806 h 1505243"/>
              <a:gd name="connsiteX6" fmla="*/ 379828 w 2011680"/>
              <a:gd name="connsiteY6" fmla="*/ 1026942 h 1505243"/>
              <a:gd name="connsiteX7" fmla="*/ 323557 w 2011680"/>
              <a:gd name="connsiteY7" fmla="*/ 1097280 h 1505243"/>
              <a:gd name="connsiteX8" fmla="*/ 267286 w 2011680"/>
              <a:gd name="connsiteY8" fmla="*/ 1167618 h 1505243"/>
              <a:gd name="connsiteX9" fmla="*/ 225083 w 2011680"/>
              <a:gd name="connsiteY9" fmla="*/ 1252025 h 1505243"/>
              <a:gd name="connsiteX10" fmla="*/ 168812 w 2011680"/>
              <a:gd name="connsiteY10" fmla="*/ 1322363 h 1505243"/>
              <a:gd name="connsiteX11" fmla="*/ 154745 w 2011680"/>
              <a:gd name="connsiteY11" fmla="*/ 1406769 h 1505243"/>
              <a:gd name="connsiteX12" fmla="*/ 239151 w 2011680"/>
              <a:gd name="connsiteY12" fmla="*/ 1434905 h 1505243"/>
              <a:gd name="connsiteX13" fmla="*/ 281354 w 2011680"/>
              <a:gd name="connsiteY13" fmla="*/ 1448972 h 1505243"/>
              <a:gd name="connsiteX14" fmla="*/ 309489 w 2011680"/>
              <a:gd name="connsiteY14" fmla="*/ 1477108 h 1505243"/>
              <a:gd name="connsiteX15" fmla="*/ 365760 w 2011680"/>
              <a:gd name="connsiteY15" fmla="*/ 1491175 h 1505243"/>
              <a:gd name="connsiteX16" fmla="*/ 407963 w 2011680"/>
              <a:gd name="connsiteY16" fmla="*/ 1505243 h 1505243"/>
              <a:gd name="connsiteX17" fmla="*/ 576775 w 2011680"/>
              <a:gd name="connsiteY17" fmla="*/ 1491175 h 1505243"/>
              <a:gd name="connsiteX18" fmla="*/ 618979 w 2011680"/>
              <a:gd name="connsiteY18" fmla="*/ 1477108 h 1505243"/>
              <a:gd name="connsiteX19" fmla="*/ 633046 w 2011680"/>
              <a:gd name="connsiteY19" fmla="*/ 1434905 h 1505243"/>
              <a:gd name="connsiteX20" fmla="*/ 661182 w 2011680"/>
              <a:gd name="connsiteY20" fmla="*/ 1406769 h 1505243"/>
              <a:gd name="connsiteX21" fmla="*/ 717452 w 2011680"/>
              <a:gd name="connsiteY21" fmla="*/ 1322363 h 1505243"/>
              <a:gd name="connsiteX22" fmla="*/ 844062 w 2011680"/>
              <a:gd name="connsiteY22" fmla="*/ 1280160 h 1505243"/>
              <a:gd name="connsiteX23" fmla="*/ 886265 w 2011680"/>
              <a:gd name="connsiteY23" fmla="*/ 1266092 h 1505243"/>
              <a:gd name="connsiteX24" fmla="*/ 928468 w 2011680"/>
              <a:gd name="connsiteY24" fmla="*/ 1252025 h 1505243"/>
              <a:gd name="connsiteX25" fmla="*/ 956603 w 2011680"/>
              <a:gd name="connsiteY25" fmla="*/ 1223889 h 1505243"/>
              <a:gd name="connsiteX26" fmla="*/ 998806 w 2011680"/>
              <a:gd name="connsiteY26" fmla="*/ 1209822 h 1505243"/>
              <a:gd name="connsiteX27" fmla="*/ 1139483 w 2011680"/>
              <a:gd name="connsiteY27" fmla="*/ 1181686 h 1505243"/>
              <a:gd name="connsiteX28" fmla="*/ 1223889 w 2011680"/>
              <a:gd name="connsiteY28" fmla="*/ 1153551 h 1505243"/>
              <a:gd name="connsiteX29" fmla="*/ 1336431 w 2011680"/>
              <a:gd name="connsiteY29" fmla="*/ 1097280 h 1505243"/>
              <a:gd name="connsiteX30" fmla="*/ 1336431 w 2011680"/>
              <a:gd name="connsiteY30" fmla="*/ 1097280 h 1505243"/>
              <a:gd name="connsiteX31" fmla="*/ 1378634 w 2011680"/>
              <a:gd name="connsiteY31" fmla="*/ 1069145 h 1505243"/>
              <a:gd name="connsiteX32" fmla="*/ 1463040 w 2011680"/>
              <a:gd name="connsiteY32" fmla="*/ 1041009 h 1505243"/>
              <a:gd name="connsiteX33" fmla="*/ 1505243 w 2011680"/>
              <a:gd name="connsiteY33" fmla="*/ 1012874 h 1505243"/>
              <a:gd name="connsiteX34" fmla="*/ 1533379 w 2011680"/>
              <a:gd name="connsiteY34" fmla="*/ 984738 h 1505243"/>
              <a:gd name="connsiteX35" fmla="*/ 1575582 w 2011680"/>
              <a:gd name="connsiteY35" fmla="*/ 970671 h 1505243"/>
              <a:gd name="connsiteX36" fmla="*/ 1603717 w 2011680"/>
              <a:gd name="connsiteY36" fmla="*/ 942535 h 1505243"/>
              <a:gd name="connsiteX37" fmla="*/ 1688123 w 2011680"/>
              <a:gd name="connsiteY37" fmla="*/ 914400 h 1505243"/>
              <a:gd name="connsiteX38" fmla="*/ 1716259 w 2011680"/>
              <a:gd name="connsiteY38" fmla="*/ 886265 h 1505243"/>
              <a:gd name="connsiteX39" fmla="*/ 1800665 w 2011680"/>
              <a:gd name="connsiteY39" fmla="*/ 858129 h 1505243"/>
              <a:gd name="connsiteX40" fmla="*/ 1828800 w 2011680"/>
              <a:gd name="connsiteY40" fmla="*/ 815926 h 1505243"/>
              <a:gd name="connsiteX41" fmla="*/ 1842868 w 2011680"/>
              <a:gd name="connsiteY41" fmla="*/ 759655 h 1505243"/>
              <a:gd name="connsiteX42" fmla="*/ 1927274 w 2011680"/>
              <a:gd name="connsiteY42" fmla="*/ 731520 h 1505243"/>
              <a:gd name="connsiteX43" fmla="*/ 1969477 w 2011680"/>
              <a:gd name="connsiteY43" fmla="*/ 717452 h 1505243"/>
              <a:gd name="connsiteX44" fmla="*/ 2011680 w 2011680"/>
              <a:gd name="connsiteY44" fmla="*/ 576775 h 1505243"/>
              <a:gd name="connsiteX45" fmla="*/ 1997612 w 2011680"/>
              <a:gd name="connsiteY45" fmla="*/ 98474 h 1505243"/>
              <a:gd name="connsiteX46" fmla="*/ 1955409 w 2011680"/>
              <a:gd name="connsiteY46" fmla="*/ 28135 h 1505243"/>
              <a:gd name="connsiteX47" fmla="*/ 1856935 w 2011680"/>
              <a:gd name="connsiteY47" fmla="*/ 0 h 1505243"/>
              <a:gd name="connsiteX48" fmla="*/ 548640 w 2011680"/>
              <a:gd name="connsiteY48" fmla="*/ 14068 h 1505243"/>
              <a:gd name="connsiteX49" fmla="*/ 506437 w 2011680"/>
              <a:gd name="connsiteY49" fmla="*/ 28135 h 1505243"/>
              <a:gd name="connsiteX50" fmla="*/ 478302 w 2011680"/>
              <a:gd name="connsiteY50" fmla="*/ 112542 h 1505243"/>
              <a:gd name="connsiteX51" fmla="*/ 464234 w 2011680"/>
              <a:gd name="connsiteY51" fmla="*/ 154745 h 1505243"/>
              <a:gd name="connsiteX52" fmla="*/ 450166 w 2011680"/>
              <a:gd name="connsiteY52" fmla="*/ 196948 h 1505243"/>
              <a:gd name="connsiteX53" fmla="*/ 422031 w 2011680"/>
              <a:gd name="connsiteY53" fmla="*/ 239151 h 1505243"/>
              <a:gd name="connsiteX54" fmla="*/ 379828 w 2011680"/>
              <a:gd name="connsiteY54" fmla="*/ 253218 h 1505243"/>
              <a:gd name="connsiteX55" fmla="*/ 281354 w 2011680"/>
              <a:gd name="connsiteY55" fmla="*/ 281354 h 1505243"/>
              <a:gd name="connsiteX56" fmla="*/ 211015 w 2011680"/>
              <a:gd name="connsiteY56" fmla="*/ 337625 h 1505243"/>
              <a:gd name="connsiteX57" fmla="*/ 168812 w 2011680"/>
              <a:gd name="connsiteY57" fmla="*/ 365760 h 1505243"/>
              <a:gd name="connsiteX58" fmla="*/ 98474 w 2011680"/>
              <a:gd name="connsiteY58" fmla="*/ 436098 h 1505243"/>
              <a:gd name="connsiteX59" fmla="*/ 0 w 2011680"/>
              <a:gd name="connsiteY59" fmla="*/ 506437 h 1505243"/>
              <a:gd name="connsiteX60" fmla="*/ 28135 w 2011680"/>
              <a:gd name="connsiteY60" fmla="*/ 647114 h 1505243"/>
              <a:gd name="connsiteX61" fmla="*/ 56271 w 2011680"/>
              <a:gd name="connsiteY61" fmla="*/ 675249 h 1505243"/>
              <a:gd name="connsiteX62" fmla="*/ 140677 w 2011680"/>
              <a:gd name="connsiteY62" fmla="*/ 703385 h 1505243"/>
              <a:gd name="connsiteX63" fmla="*/ 182880 w 2011680"/>
              <a:gd name="connsiteY63" fmla="*/ 717452 h 1505243"/>
              <a:gd name="connsiteX64" fmla="*/ 196948 w 2011680"/>
              <a:gd name="connsiteY64" fmla="*/ 745588 h 150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011680" h="1505243">
                <a:moveTo>
                  <a:pt x="98474" y="717452"/>
                </a:moveTo>
                <a:cubicBezTo>
                  <a:pt x="135988" y="722141"/>
                  <a:pt x="174049" y="723599"/>
                  <a:pt x="211015" y="731520"/>
                </a:cubicBezTo>
                <a:cubicBezTo>
                  <a:pt x="240014" y="737734"/>
                  <a:pt x="295422" y="759655"/>
                  <a:pt x="295422" y="759655"/>
                </a:cubicBezTo>
                <a:cubicBezTo>
                  <a:pt x="304800" y="769034"/>
                  <a:pt x="311694" y="781859"/>
                  <a:pt x="323557" y="787791"/>
                </a:cubicBezTo>
                <a:cubicBezTo>
                  <a:pt x="350083" y="801054"/>
                  <a:pt x="407963" y="815926"/>
                  <a:pt x="407963" y="815926"/>
                </a:cubicBezTo>
                <a:cubicBezTo>
                  <a:pt x="418241" y="887869"/>
                  <a:pt x="434213" y="928806"/>
                  <a:pt x="407963" y="998806"/>
                </a:cubicBezTo>
                <a:cubicBezTo>
                  <a:pt x="403306" y="1011225"/>
                  <a:pt x="389206" y="1017563"/>
                  <a:pt x="379828" y="1026942"/>
                </a:cubicBezTo>
                <a:cubicBezTo>
                  <a:pt x="344468" y="1133021"/>
                  <a:pt x="396279" y="1006378"/>
                  <a:pt x="323557" y="1097280"/>
                </a:cubicBezTo>
                <a:cubicBezTo>
                  <a:pt x="245900" y="1194350"/>
                  <a:pt x="388234" y="1086987"/>
                  <a:pt x="267286" y="1167618"/>
                </a:cubicBezTo>
                <a:cubicBezTo>
                  <a:pt x="232592" y="1306400"/>
                  <a:pt x="278834" y="1162442"/>
                  <a:pt x="225083" y="1252025"/>
                </a:cubicBezTo>
                <a:cubicBezTo>
                  <a:pt x="179783" y="1327524"/>
                  <a:pt x="252867" y="1266327"/>
                  <a:pt x="168812" y="1322363"/>
                </a:cubicBezTo>
                <a:cubicBezTo>
                  <a:pt x="155301" y="1342630"/>
                  <a:pt x="115290" y="1378587"/>
                  <a:pt x="154745" y="1406769"/>
                </a:cubicBezTo>
                <a:cubicBezTo>
                  <a:pt x="178878" y="1424007"/>
                  <a:pt x="211016" y="1425527"/>
                  <a:pt x="239151" y="1434905"/>
                </a:cubicBezTo>
                <a:lnTo>
                  <a:pt x="281354" y="1448972"/>
                </a:lnTo>
                <a:cubicBezTo>
                  <a:pt x="290732" y="1458351"/>
                  <a:pt x="297626" y="1471177"/>
                  <a:pt x="309489" y="1477108"/>
                </a:cubicBezTo>
                <a:cubicBezTo>
                  <a:pt x="326782" y="1485755"/>
                  <a:pt x="347170" y="1485864"/>
                  <a:pt x="365760" y="1491175"/>
                </a:cubicBezTo>
                <a:cubicBezTo>
                  <a:pt x="380018" y="1495249"/>
                  <a:pt x="393895" y="1500554"/>
                  <a:pt x="407963" y="1505243"/>
                </a:cubicBezTo>
                <a:cubicBezTo>
                  <a:pt x="464234" y="1500554"/>
                  <a:pt x="520805" y="1498638"/>
                  <a:pt x="576775" y="1491175"/>
                </a:cubicBezTo>
                <a:cubicBezTo>
                  <a:pt x="591474" y="1489215"/>
                  <a:pt x="608493" y="1487594"/>
                  <a:pt x="618979" y="1477108"/>
                </a:cubicBezTo>
                <a:cubicBezTo>
                  <a:pt x="629464" y="1466623"/>
                  <a:pt x="625417" y="1447620"/>
                  <a:pt x="633046" y="1434905"/>
                </a:cubicBezTo>
                <a:cubicBezTo>
                  <a:pt x="639870" y="1423532"/>
                  <a:pt x="653224" y="1417380"/>
                  <a:pt x="661182" y="1406769"/>
                </a:cubicBezTo>
                <a:cubicBezTo>
                  <a:pt x="681471" y="1379717"/>
                  <a:pt x="685373" y="1333056"/>
                  <a:pt x="717452" y="1322363"/>
                </a:cubicBezTo>
                <a:lnTo>
                  <a:pt x="844062" y="1280160"/>
                </a:lnTo>
                <a:lnTo>
                  <a:pt x="886265" y="1266092"/>
                </a:lnTo>
                <a:lnTo>
                  <a:pt x="928468" y="1252025"/>
                </a:lnTo>
                <a:cubicBezTo>
                  <a:pt x="937846" y="1242646"/>
                  <a:pt x="945230" y="1230713"/>
                  <a:pt x="956603" y="1223889"/>
                </a:cubicBezTo>
                <a:cubicBezTo>
                  <a:pt x="969318" y="1216260"/>
                  <a:pt x="984331" y="1213039"/>
                  <a:pt x="998806" y="1209822"/>
                </a:cubicBezTo>
                <a:cubicBezTo>
                  <a:pt x="1096584" y="1188094"/>
                  <a:pt x="1059403" y="1205710"/>
                  <a:pt x="1139483" y="1181686"/>
                </a:cubicBezTo>
                <a:cubicBezTo>
                  <a:pt x="1167889" y="1173164"/>
                  <a:pt x="1223889" y="1153551"/>
                  <a:pt x="1223889" y="1153551"/>
                </a:cubicBezTo>
                <a:cubicBezTo>
                  <a:pt x="1272996" y="1104444"/>
                  <a:pt x="1239442" y="1129609"/>
                  <a:pt x="1336431" y="1097280"/>
                </a:cubicBezTo>
                <a:lnTo>
                  <a:pt x="1336431" y="1097280"/>
                </a:lnTo>
                <a:cubicBezTo>
                  <a:pt x="1350499" y="1087902"/>
                  <a:pt x="1363184" y="1076012"/>
                  <a:pt x="1378634" y="1069145"/>
                </a:cubicBezTo>
                <a:cubicBezTo>
                  <a:pt x="1405735" y="1057100"/>
                  <a:pt x="1438364" y="1057460"/>
                  <a:pt x="1463040" y="1041009"/>
                </a:cubicBezTo>
                <a:cubicBezTo>
                  <a:pt x="1477108" y="1031631"/>
                  <a:pt x="1492041" y="1023436"/>
                  <a:pt x="1505243" y="1012874"/>
                </a:cubicBezTo>
                <a:cubicBezTo>
                  <a:pt x="1515600" y="1004588"/>
                  <a:pt x="1522006" y="991562"/>
                  <a:pt x="1533379" y="984738"/>
                </a:cubicBezTo>
                <a:cubicBezTo>
                  <a:pt x="1546094" y="977109"/>
                  <a:pt x="1561514" y="975360"/>
                  <a:pt x="1575582" y="970671"/>
                </a:cubicBezTo>
                <a:cubicBezTo>
                  <a:pt x="1584960" y="961292"/>
                  <a:pt x="1591854" y="948467"/>
                  <a:pt x="1603717" y="942535"/>
                </a:cubicBezTo>
                <a:cubicBezTo>
                  <a:pt x="1630243" y="929272"/>
                  <a:pt x="1688123" y="914400"/>
                  <a:pt x="1688123" y="914400"/>
                </a:cubicBezTo>
                <a:cubicBezTo>
                  <a:pt x="1697502" y="905022"/>
                  <a:pt x="1704396" y="892196"/>
                  <a:pt x="1716259" y="886265"/>
                </a:cubicBezTo>
                <a:cubicBezTo>
                  <a:pt x="1742785" y="873002"/>
                  <a:pt x="1800665" y="858129"/>
                  <a:pt x="1800665" y="858129"/>
                </a:cubicBezTo>
                <a:cubicBezTo>
                  <a:pt x="1810043" y="844061"/>
                  <a:pt x="1822140" y="831466"/>
                  <a:pt x="1828800" y="815926"/>
                </a:cubicBezTo>
                <a:cubicBezTo>
                  <a:pt x="1836416" y="798155"/>
                  <a:pt x="1828188" y="772238"/>
                  <a:pt x="1842868" y="759655"/>
                </a:cubicBezTo>
                <a:cubicBezTo>
                  <a:pt x="1865385" y="740354"/>
                  <a:pt x="1899139" y="740898"/>
                  <a:pt x="1927274" y="731520"/>
                </a:cubicBezTo>
                <a:lnTo>
                  <a:pt x="1969477" y="717452"/>
                </a:lnTo>
                <a:cubicBezTo>
                  <a:pt x="2003726" y="614704"/>
                  <a:pt x="1990419" y="661818"/>
                  <a:pt x="2011680" y="576775"/>
                </a:cubicBezTo>
                <a:cubicBezTo>
                  <a:pt x="2006991" y="417341"/>
                  <a:pt x="2006221" y="257744"/>
                  <a:pt x="1997612" y="98474"/>
                </a:cubicBezTo>
                <a:cubicBezTo>
                  <a:pt x="1996128" y="71026"/>
                  <a:pt x="1979024" y="42304"/>
                  <a:pt x="1955409" y="28135"/>
                </a:cubicBezTo>
                <a:cubicBezTo>
                  <a:pt x="1940997" y="19488"/>
                  <a:pt x="1867441" y="2627"/>
                  <a:pt x="1856935" y="0"/>
                </a:cubicBezTo>
                <a:lnTo>
                  <a:pt x="548640" y="14068"/>
                </a:lnTo>
                <a:cubicBezTo>
                  <a:pt x="533815" y="14377"/>
                  <a:pt x="515056" y="16068"/>
                  <a:pt x="506437" y="28135"/>
                </a:cubicBezTo>
                <a:cubicBezTo>
                  <a:pt x="489199" y="52268"/>
                  <a:pt x="487680" y="84406"/>
                  <a:pt x="478302" y="112542"/>
                </a:cubicBezTo>
                <a:lnTo>
                  <a:pt x="464234" y="154745"/>
                </a:lnTo>
                <a:cubicBezTo>
                  <a:pt x="459545" y="168813"/>
                  <a:pt x="458391" y="184610"/>
                  <a:pt x="450166" y="196948"/>
                </a:cubicBezTo>
                <a:cubicBezTo>
                  <a:pt x="440788" y="211016"/>
                  <a:pt x="435233" y="228589"/>
                  <a:pt x="422031" y="239151"/>
                </a:cubicBezTo>
                <a:cubicBezTo>
                  <a:pt x="410452" y="248414"/>
                  <a:pt x="394086" y="249144"/>
                  <a:pt x="379828" y="253218"/>
                </a:cubicBezTo>
                <a:cubicBezTo>
                  <a:pt x="358793" y="259228"/>
                  <a:pt x="303841" y="270110"/>
                  <a:pt x="281354" y="281354"/>
                </a:cubicBezTo>
                <a:cubicBezTo>
                  <a:pt x="223620" y="310221"/>
                  <a:pt x="254632" y="302731"/>
                  <a:pt x="211015" y="337625"/>
                </a:cubicBezTo>
                <a:cubicBezTo>
                  <a:pt x="197813" y="348187"/>
                  <a:pt x="182880" y="356382"/>
                  <a:pt x="168812" y="365760"/>
                </a:cubicBezTo>
                <a:cubicBezTo>
                  <a:pt x="114626" y="447040"/>
                  <a:pt x="171417" y="373575"/>
                  <a:pt x="98474" y="436098"/>
                </a:cubicBezTo>
                <a:cubicBezTo>
                  <a:pt x="13511" y="508924"/>
                  <a:pt x="77546" y="480588"/>
                  <a:pt x="0" y="506437"/>
                </a:cubicBezTo>
                <a:cubicBezTo>
                  <a:pt x="2438" y="523503"/>
                  <a:pt x="9722" y="616426"/>
                  <a:pt x="28135" y="647114"/>
                </a:cubicBezTo>
                <a:cubicBezTo>
                  <a:pt x="34959" y="658487"/>
                  <a:pt x="44408" y="669318"/>
                  <a:pt x="56271" y="675249"/>
                </a:cubicBezTo>
                <a:cubicBezTo>
                  <a:pt x="82797" y="688512"/>
                  <a:pt x="112542" y="694007"/>
                  <a:pt x="140677" y="703385"/>
                </a:cubicBezTo>
                <a:cubicBezTo>
                  <a:pt x="154745" y="708074"/>
                  <a:pt x="176248" y="704189"/>
                  <a:pt x="182880" y="717452"/>
                </a:cubicBezTo>
                <a:lnTo>
                  <a:pt x="196948" y="745588"/>
                </a:lnTo>
              </a:path>
            </a:pathLst>
          </a:custGeom>
          <a:solidFill>
            <a:schemeClr val="accent3">
              <a:lumMod val="75000"/>
              <a:alpha val="55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5. Guiseley Moor</a:t>
            </a:r>
            <a:endParaRPr lang="en-GB" sz="1200" dirty="0"/>
          </a:p>
        </p:txBody>
      </p:sp>
      <p:sp>
        <p:nvSpPr>
          <p:cNvPr id="17" name="Freeform 16"/>
          <p:cNvSpPr/>
          <p:nvPr/>
        </p:nvSpPr>
        <p:spPr>
          <a:xfrm>
            <a:off x="7230794" y="3376246"/>
            <a:ext cx="1744394" cy="1378634"/>
          </a:xfrm>
          <a:custGeom>
            <a:avLst/>
            <a:gdLst>
              <a:gd name="connsiteX0" fmla="*/ 42203 w 1744394"/>
              <a:gd name="connsiteY0" fmla="*/ 42203 h 1378634"/>
              <a:gd name="connsiteX1" fmla="*/ 70338 w 1744394"/>
              <a:gd name="connsiteY1" fmla="*/ 154745 h 1378634"/>
              <a:gd name="connsiteX2" fmla="*/ 84406 w 1744394"/>
              <a:gd name="connsiteY2" fmla="*/ 196948 h 1378634"/>
              <a:gd name="connsiteX3" fmla="*/ 112541 w 1744394"/>
              <a:gd name="connsiteY3" fmla="*/ 239151 h 1378634"/>
              <a:gd name="connsiteX4" fmla="*/ 196948 w 1744394"/>
              <a:gd name="connsiteY4" fmla="*/ 267286 h 1378634"/>
              <a:gd name="connsiteX5" fmla="*/ 239151 w 1744394"/>
              <a:gd name="connsiteY5" fmla="*/ 281354 h 1378634"/>
              <a:gd name="connsiteX6" fmla="*/ 365760 w 1744394"/>
              <a:gd name="connsiteY6" fmla="*/ 309489 h 1378634"/>
              <a:gd name="connsiteX7" fmla="*/ 407963 w 1744394"/>
              <a:gd name="connsiteY7" fmla="*/ 337625 h 1378634"/>
              <a:gd name="connsiteX8" fmla="*/ 548640 w 1744394"/>
              <a:gd name="connsiteY8" fmla="*/ 379828 h 1378634"/>
              <a:gd name="connsiteX9" fmla="*/ 590843 w 1744394"/>
              <a:gd name="connsiteY9" fmla="*/ 393896 h 1378634"/>
              <a:gd name="connsiteX10" fmla="*/ 703384 w 1744394"/>
              <a:gd name="connsiteY10" fmla="*/ 407963 h 1378634"/>
              <a:gd name="connsiteX11" fmla="*/ 787791 w 1744394"/>
              <a:gd name="connsiteY11" fmla="*/ 436099 h 1378634"/>
              <a:gd name="connsiteX12" fmla="*/ 872197 w 1744394"/>
              <a:gd name="connsiteY12" fmla="*/ 492369 h 1378634"/>
              <a:gd name="connsiteX13" fmla="*/ 900332 w 1744394"/>
              <a:gd name="connsiteY13" fmla="*/ 520505 h 1378634"/>
              <a:gd name="connsiteX14" fmla="*/ 942535 w 1744394"/>
              <a:gd name="connsiteY14" fmla="*/ 534572 h 1378634"/>
              <a:gd name="connsiteX15" fmla="*/ 1012874 w 1744394"/>
              <a:gd name="connsiteY15" fmla="*/ 604911 h 1378634"/>
              <a:gd name="connsiteX16" fmla="*/ 1069144 w 1744394"/>
              <a:gd name="connsiteY16" fmla="*/ 731520 h 1378634"/>
              <a:gd name="connsiteX17" fmla="*/ 1097280 w 1744394"/>
              <a:gd name="connsiteY17" fmla="*/ 815926 h 1378634"/>
              <a:gd name="connsiteX18" fmla="*/ 1111348 w 1744394"/>
              <a:gd name="connsiteY18" fmla="*/ 858129 h 1378634"/>
              <a:gd name="connsiteX19" fmla="*/ 1125415 w 1744394"/>
              <a:gd name="connsiteY19" fmla="*/ 1209822 h 1378634"/>
              <a:gd name="connsiteX20" fmla="*/ 1139483 w 1744394"/>
              <a:gd name="connsiteY20" fmla="*/ 1252025 h 1378634"/>
              <a:gd name="connsiteX21" fmla="*/ 1223889 w 1744394"/>
              <a:gd name="connsiteY21" fmla="*/ 1294228 h 1378634"/>
              <a:gd name="connsiteX22" fmla="*/ 1322363 w 1744394"/>
              <a:gd name="connsiteY22" fmla="*/ 1308296 h 1378634"/>
              <a:gd name="connsiteX23" fmla="*/ 1406769 w 1744394"/>
              <a:gd name="connsiteY23" fmla="*/ 1322363 h 1378634"/>
              <a:gd name="connsiteX24" fmla="*/ 1589649 w 1744394"/>
              <a:gd name="connsiteY24" fmla="*/ 1336431 h 1378634"/>
              <a:gd name="connsiteX25" fmla="*/ 1702191 w 1744394"/>
              <a:gd name="connsiteY25" fmla="*/ 1364566 h 1378634"/>
              <a:gd name="connsiteX26" fmla="*/ 1744394 w 1744394"/>
              <a:gd name="connsiteY26" fmla="*/ 1378634 h 1378634"/>
              <a:gd name="connsiteX27" fmla="*/ 1659988 w 1744394"/>
              <a:gd name="connsiteY27" fmla="*/ 1237957 h 1378634"/>
              <a:gd name="connsiteX28" fmla="*/ 1645920 w 1744394"/>
              <a:gd name="connsiteY28" fmla="*/ 1195754 h 1378634"/>
              <a:gd name="connsiteX29" fmla="*/ 1659988 w 1744394"/>
              <a:gd name="connsiteY29" fmla="*/ 1041009 h 1378634"/>
              <a:gd name="connsiteX30" fmla="*/ 1645920 w 1744394"/>
              <a:gd name="connsiteY30" fmla="*/ 914400 h 1378634"/>
              <a:gd name="connsiteX31" fmla="*/ 1617784 w 1744394"/>
              <a:gd name="connsiteY31" fmla="*/ 829994 h 1378634"/>
              <a:gd name="connsiteX32" fmla="*/ 1589649 w 1744394"/>
              <a:gd name="connsiteY32" fmla="*/ 745588 h 1378634"/>
              <a:gd name="connsiteX33" fmla="*/ 1561514 w 1744394"/>
              <a:gd name="connsiteY33" fmla="*/ 661182 h 1378634"/>
              <a:gd name="connsiteX34" fmla="*/ 1547446 w 1744394"/>
              <a:gd name="connsiteY34" fmla="*/ 618979 h 1378634"/>
              <a:gd name="connsiteX35" fmla="*/ 1519311 w 1744394"/>
              <a:gd name="connsiteY35" fmla="*/ 590843 h 1378634"/>
              <a:gd name="connsiteX36" fmla="*/ 1505243 w 1744394"/>
              <a:gd name="connsiteY36" fmla="*/ 548640 h 1378634"/>
              <a:gd name="connsiteX37" fmla="*/ 1477108 w 1744394"/>
              <a:gd name="connsiteY37" fmla="*/ 506437 h 1378634"/>
              <a:gd name="connsiteX38" fmla="*/ 1448972 w 1744394"/>
              <a:gd name="connsiteY38" fmla="*/ 422031 h 1378634"/>
              <a:gd name="connsiteX39" fmla="*/ 1420837 w 1744394"/>
              <a:gd name="connsiteY39" fmla="*/ 281354 h 1378634"/>
              <a:gd name="connsiteX40" fmla="*/ 1364566 w 1744394"/>
              <a:gd name="connsiteY40" fmla="*/ 225083 h 1378634"/>
              <a:gd name="connsiteX41" fmla="*/ 1350498 w 1744394"/>
              <a:gd name="connsiteY41" fmla="*/ 182880 h 1378634"/>
              <a:gd name="connsiteX42" fmla="*/ 1266092 w 1744394"/>
              <a:gd name="connsiteY42" fmla="*/ 112542 h 1378634"/>
              <a:gd name="connsiteX43" fmla="*/ 1237957 w 1744394"/>
              <a:gd name="connsiteY43" fmla="*/ 84406 h 1378634"/>
              <a:gd name="connsiteX44" fmla="*/ 1153551 w 1744394"/>
              <a:gd name="connsiteY44" fmla="*/ 56271 h 1378634"/>
              <a:gd name="connsiteX45" fmla="*/ 1111348 w 1744394"/>
              <a:gd name="connsiteY45" fmla="*/ 42203 h 1378634"/>
              <a:gd name="connsiteX46" fmla="*/ 604911 w 1744394"/>
              <a:gd name="connsiteY46" fmla="*/ 56271 h 1378634"/>
              <a:gd name="connsiteX47" fmla="*/ 478301 w 1744394"/>
              <a:gd name="connsiteY47" fmla="*/ 98474 h 1378634"/>
              <a:gd name="connsiteX48" fmla="*/ 436098 w 1744394"/>
              <a:gd name="connsiteY48" fmla="*/ 112542 h 1378634"/>
              <a:gd name="connsiteX49" fmla="*/ 154744 w 1744394"/>
              <a:gd name="connsiteY49" fmla="*/ 84406 h 1378634"/>
              <a:gd name="connsiteX50" fmla="*/ 112541 w 1744394"/>
              <a:gd name="connsiteY50" fmla="*/ 70339 h 1378634"/>
              <a:gd name="connsiteX51" fmla="*/ 84406 w 1744394"/>
              <a:gd name="connsiteY51" fmla="*/ 42203 h 1378634"/>
              <a:gd name="connsiteX52" fmla="*/ 28135 w 1744394"/>
              <a:gd name="connsiteY52" fmla="*/ 14068 h 1378634"/>
              <a:gd name="connsiteX53" fmla="*/ 0 w 1744394"/>
              <a:gd name="connsiteY53" fmla="*/ 0 h 1378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744394" h="1378634">
                <a:moveTo>
                  <a:pt x="42203" y="42203"/>
                </a:moveTo>
                <a:cubicBezTo>
                  <a:pt x="51581" y="79717"/>
                  <a:pt x="58110" y="118061"/>
                  <a:pt x="70338" y="154745"/>
                </a:cubicBezTo>
                <a:cubicBezTo>
                  <a:pt x="75027" y="168813"/>
                  <a:pt x="77774" y="183685"/>
                  <a:pt x="84406" y="196948"/>
                </a:cubicBezTo>
                <a:cubicBezTo>
                  <a:pt x="91967" y="212070"/>
                  <a:pt x="98204" y="230190"/>
                  <a:pt x="112541" y="239151"/>
                </a:cubicBezTo>
                <a:cubicBezTo>
                  <a:pt x="137691" y="254869"/>
                  <a:pt x="168812" y="257908"/>
                  <a:pt x="196948" y="267286"/>
                </a:cubicBezTo>
                <a:cubicBezTo>
                  <a:pt x="211016" y="271975"/>
                  <a:pt x="224524" y="278916"/>
                  <a:pt x="239151" y="281354"/>
                </a:cubicBezTo>
                <a:cubicBezTo>
                  <a:pt x="338184" y="297860"/>
                  <a:pt x="296497" y="286402"/>
                  <a:pt x="365760" y="309489"/>
                </a:cubicBezTo>
                <a:cubicBezTo>
                  <a:pt x="379828" y="318868"/>
                  <a:pt x="392513" y="330758"/>
                  <a:pt x="407963" y="337625"/>
                </a:cubicBezTo>
                <a:cubicBezTo>
                  <a:pt x="468134" y="364368"/>
                  <a:pt x="491354" y="363460"/>
                  <a:pt x="548640" y="379828"/>
                </a:cubicBezTo>
                <a:cubicBezTo>
                  <a:pt x="562898" y="383902"/>
                  <a:pt x="576254" y="391243"/>
                  <a:pt x="590843" y="393896"/>
                </a:cubicBezTo>
                <a:cubicBezTo>
                  <a:pt x="628039" y="400659"/>
                  <a:pt x="665870" y="403274"/>
                  <a:pt x="703384" y="407963"/>
                </a:cubicBezTo>
                <a:cubicBezTo>
                  <a:pt x="731520" y="417342"/>
                  <a:pt x="763114" y="419648"/>
                  <a:pt x="787791" y="436099"/>
                </a:cubicBezTo>
                <a:cubicBezTo>
                  <a:pt x="815926" y="454856"/>
                  <a:pt x="848287" y="468458"/>
                  <a:pt x="872197" y="492369"/>
                </a:cubicBezTo>
                <a:cubicBezTo>
                  <a:pt x="881575" y="501748"/>
                  <a:pt x="888959" y="513681"/>
                  <a:pt x="900332" y="520505"/>
                </a:cubicBezTo>
                <a:cubicBezTo>
                  <a:pt x="913047" y="528134"/>
                  <a:pt x="928467" y="529883"/>
                  <a:pt x="942535" y="534572"/>
                </a:cubicBezTo>
                <a:cubicBezTo>
                  <a:pt x="1017565" y="647118"/>
                  <a:pt x="919088" y="511125"/>
                  <a:pt x="1012874" y="604911"/>
                </a:cubicBezTo>
                <a:cubicBezTo>
                  <a:pt x="1046313" y="638350"/>
                  <a:pt x="1055215" y="689732"/>
                  <a:pt x="1069144" y="731520"/>
                </a:cubicBezTo>
                <a:lnTo>
                  <a:pt x="1097280" y="815926"/>
                </a:lnTo>
                <a:lnTo>
                  <a:pt x="1111348" y="858129"/>
                </a:lnTo>
                <a:cubicBezTo>
                  <a:pt x="1116037" y="975360"/>
                  <a:pt x="1117056" y="1092795"/>
                  <a:pt x="1125415" y="1209822"/>
                </a:cubicBezTo>
                <a:cubicBezTo>
                  <a:pt x="1126471" y="1224613"/>
                  <a:pt x="1130220" y="1240446"/>
                  <a:pt x="1139483" y="1252025"/>
                </a:cubicBezTo>
                <a:cubicBezTo>
                  <a:pt x="1155290" y="1271784"/>
                  <a:pt x="1199619" y="1289374"/>
                  <a:pt x="1223889" y="1294228"/>
                </a:cubicBezTo>
                <a:cubicBezTo>
                  <a:pt x="1256403" y="1300731"/>
                  <a:pt x="1289591" y="1303254"/>
                  <a:pt x="1322363" y="1308296"/>
                </a:cubicBezTo>
                <a:cubicBezTo>
                  <a:pt x="1350555" y="1312633"/>
                  <a:pt x="1378402" y="1319377"/>
                  <a:pt x="1406769" y="1322363"/>
                </a:cubicBezTo>
                <a:cubicBezTo>
                  <a:pt x="1467573" y="1328763"/>
                  <a:pt x="1528689" y="1331742"/>
                  <a:pt x="1589649" y="1336431"/>
                </a:cubicBezTo>
                <a:cubicBezTo>
                  <a:pt x="1686119" y="1368588"/>
                  <a:pt x="1566384" y="1330615"/>
                  <a:pt x="1702191" y="1364566"/>
                </a:cubicBezTo>
                <a:cubicBezTo>
                  <a:pt x="1716577" y="1368162"/>
                  <a:pt x="1730326" y="1373945"/>
                  <a:pt x="1744394" y="1378634"/>
                </a:cubicBezTo>
                <a:cubicBezTo>
                  <a:pt x="1667152" y="1301392"/>
                  <a:pt x="1696512" y="1347529"/>
                  <a:pt x="1659988" y="1237957"/>
                </a:cubicBezTo>
                <a:lnTo>
                  <a:pt x="1645920" y="1195754"/>
                </a:lnTo>
                <a:cubicBezTo>
                  <a:pt x="1650609" y="1144172"/>
                  <a:pt x="1659988" y="1092803"/>
                  <a:pt x="1659988" y="1041009"/>
                </a:cubicBezTo>
                <a:cubicBezTo>
                  <a:pt x="1659988" y="998546"/>
                  <a:pt x="1654248" y="956038"/>
                  <a:pt x="1645920" y="914400"/>
                </a:cubicBezTo>
                <a:cubicBezTo>
                  <a:pt x="1640104" y="885319"/>
                  <a:pt x="1627162" y="858129"/>
                  <a:pt x="1617784" y="829994"/>
                </a:cubicBezTo>
                <a:lnTo>
                  <a:pt x="1589649" y="745588"/>
                </a:lnTo>
                <a:lnTo>
                  <a:pt x="1561514" y="661182"/>
                </a:lnTo>
                <a:cubicBezTo>
                  <a:pt x="1556825" y="647114"/>
                  <a:pt x="1557931" y="629465"/>
                  <a:pt x="1547446" y="618979"/>
                </a:cubicBezTo>
                <a:lnTo>
                  <a:pt x="1519311" y="590843"/>
                </a:lnTo>
                <a:cubicBezTo>
                  <a:pt x="1514622" y="576775"/>
                  <a:pt x="1511875" y="561903"/>
                  <a:pt x="1505243" y="548640"/>
                </a:cubicBezTo>
                <a:cubicBezTo>
                  <a:pt x="1497682" y="533518"/>
                  <a:pt x="1483975" y="521887"/>
                  <a:pt x="1477108" y="506437"/>
                </a:cubicBezTo>
                <a:cubicBezTo>
                  <a:pt x="1465063" y="479336"/>
                  <a:pt x="1448972" y="422031"/>
                  <a:pt x="1448972" y="422031"/>
                </a:cubicBezTo>
                <a:cubicBezTo>
                  <a:pt x="1448494" y="418688"/>
                  <a:pt x="1438373" y="305905"/>
                  <a:pt x="1420837" y="281354"/>
                </a:cubicBezTo>
                <a:cubicBezTo>
                  <a:pt x="1405419" y="259769"/>
                  <a:pt x="1364566" y="225083"/>
                  <a:pt x="1364566" y="225083"/>
                </a:cubicBezTo>
                <a:cubicBezTo>
                  <a:pt x="1359877" y="211015"/>
                  <a:pt x="1358723" y="195218"/>
                  <a:pt x="1350498" y="182880"/>
                </a:cubicBezTo>
                <a:cubicBezTo>
                  <a:pt x="1321853" y="139913"/>
                  <a:pt x="1303166" y="142202"/>
                  <a:pt x="1266092" y="112542"/>
                </a:cubicBezTo>
                <a:cubicBezTo>
                  <a:pt x="1255735" y="104256"/>
                  <a:pt x="1249820" y="90338"/>
                  <a:pt x="1237957" y="84406"/>
                </a:cubicBezTo>
                <a:cubicBezTo>
                  <a:pt x="1211431" y="71143"/>
                  <a:pt x="1181686" y="65649"/>
                  <a:pt x="1153551" y="56271"/>
                </a:cubicBezTo>
                <a:lnTo>
                  <a:pt x="1111348" y="42203"/>
                </a:lnTo>
                <a:cubicBezTo>
                  <a:pt x="942536" y="46892"/>
                  <a:pt x="773359" y="44239"/>
                  <a:pt x="604911" y="56271"/>
                </a:cubicBezTo>
                <a:cubicBezTo>
                  <a:pt x="604905" y="56271"/>
                  <a:pt x="499405" y="91439"/>
                  <a:pt x="478301" y="98474"/>
                </a:cubicBezTo>
                <a:lnTo>
                  <a:pt x="436098" y="112542"/>
                </a:lnTo>
                <a:cubicBezTo>
                  <a:pt x="313351" y="104359"/>
                  <a:pt x="256177" y="109764"/>
                  <a:pt x="154744" y="84406"/>
                </a:cubicBezTo>
                <a:cubicBezTo>
                  <a:pt x="140358" y="80810"/>
                  <a:pt x="126609" y="75028"/>
                  <a:pt x="112541" y="70339"/>
                </a:cubicBezTo>
                <a:cubicBezTo>
                  <a:pt x="103163" y="60960"/>
                  <a:pt x="95442" y="49560"/>
                  <a:pt x="84406" y="42203"/>
                </a:cubicBezTo>
                <a:cubicBezTo>
                  <a:pt x="66957" y="30570"/>
                  <a:pt x="46892" y="23446"/>
                  <a:pt x="28135" y="14068"/>
                </a:cubicBezTo>
                <a:lnTo>
                  <a:pt x="0" y="0"/>
                </a:lnTo>
              </a:path>
            </a:pathLst>
          </a:custGeom>
          <a:solidFill>
            <a:srgbClr val="00B050">
              <a:alpha val="41000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8676456" y="22048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8028384" y="342900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bg1"/>
                </a:solidFill>
              </a:rPr>
              <a:t>10 Yeadon Moor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6058246" y="3066757"/>
            <a:ext cx="2340166" cy="1919223"/>
          </a:xfrm>
          <a:custGeom>
            <a:avLst/>
            <a:gdLst>
              <a:gd name="connsiteX0" fmla="*/ 33065 w 2340166"/>
              <a:gd name="connsiteY0" fmla="*/ 745588 h 1919223"/>
              <a:gd name="connsiteX1" fmla="*/ 4929 w 2340166"/>
              <a:gd name="connsiteY1" fmla="*/ 787791 h 1919223"/>
              <a:gd name="connsiteX2" fmla="*/ 61200 w 2340166"/>
              <a:gd name="connsiteY2" fmla="*/ 872197 h 1919223"/>
              <a:gd name="connsiteX3" fmla="*/ 145606 w 2340166"/>
              <a:gd name="connsiteY3" fmla="*/ 900332 h 1919223"/>
              <a:gd name="connsiteX4" fmla="*/ 215945 w 2340166"/>
              <a:gd name="connsiteY4" fmla="*/ 942535 h 1919223"/>
              <a:gd name="connsiteX5" fmla="*/ 314419 w 2340166"/>
              <a:gd name="connsiteY5" fmla="*/ 998806 h 1919223"/>
              <a:gd name="connsiteX6" fmla="*/ 398825 w 2340166"/>
              <a:gd name="connsiteY6" fmla="*/ 1026941 h 1919223"/>
              <a:gd name="connsiteX7" fmla="*/ 441028 w 2340166"/>
              <a:gd name="connsiteY7" fmla="*/ 1041009 h 1919223"/>
              <a:gd name="connsiteX8" fmla="*/ 483231 w 2340166"/>
              <a:gd name="connsiteY8" fmla="*/ 1055077 h 1919223"/>
              <a:gd name="connsiteX9" fmla="*/ 609840 w 2340166"/>
              <a:gd name="connsiteY9" fmla="*/ 1083212 h 1919223"/>
              <a:gd name="connsiteX10" fmla="*/ 722382 w 2340166"/>
              <a:gd name="connsiteY10" fmla="*/ 1139483 h 1919223"/>
              <a:gd name="connsiteX11" fmla="*/ 806788 w 2340166"/>
              <a:gd name="connsiteY11" fmla="*/ 1167618 h 1919223"/>
              <a:gd name="connsiteX12" fmla="*/ 848991 w 2340166"/>
              <a:gd name="connsiteY12" fmla="*/ 1181686 h 1919223"/>
              <a:gd name="connsiteX13" fmla="*/ 905262 w 2340166"/>
              <a:gd name="connsiteY13" fmla="*/ 1195754 h 1919223"/>
              <a:gd name="connsiteX14" fmla="*/ 975600 w 2340166"/>
              <a:gd name="connsiteY14" fmla="*/ 1223889 h 1919223"/>
              <a:gd name="connsiteX15" fmla="*/ 1003736 w 2340166"/>
              <a:gd name="connsiteY15" fmla="*/ 1252025 h 1919223"/>
              <a:gd name="connsiteX16" fmla="*/ 919329 w 2340166"/>
              <a:gd name="connsiteY16" fmla="*/ 1280160 h 1919223"/>
              <a:gd name="connsiteX17" fmla="*/ 806788 w 2340166"/>
              <a:gd name="connsiteY17" fmla="*/ 1350498 h 1919223"/>
              <a:gd name="connsiteX18" fmla="*/ 764585 w 2340166"/>
              <a:gd name="connsiteY18" fmla="*/ 1364566 h 1919223"/>
              <a:gd name="connsiteX19" fmla="*/ 722382 w 2340166"/>
              <a:gd name="connsiteY19" fmla="*/ 1434905 h 1919223"/>
              <a:gd name="connsiteX20" fmla="*/ 694246 w 2340166"/>
              <a:gd name="connsiteY20" fmla="*/ 1463040 h 1919223"/>
              <a:gd name="connsiteX21" fmla="*/ 708314 w 2340166"/>
              <a:gd name="connsiteY21" fmla="*/ 1561514 h 1919223"/>
              <a:gd name="connsiteX22" fmla="*/ 750517 w 2340166"/>
              <a:gd name="connsiteY22" fmla="*/ 1603717 h 1919223"/>
              <a:gd name="connsiteX23" fmla="*/ 792720 w 2340166"/>
              <a:gd name="connsiteY23" fmla="*/ 1617785 h 1919223"/>
              <a:gd name="connsiteX24" fmla="*/ 961532 w 2340166"/>
              <a:gd name="connsiteY24" fmla="*/ 1631852 h 1919223"/>
              <a:gd name="connsiteX25" fmla="*/ 1045939 w 2340166"/>
              <a:gd name="connsiteY25" fmla="*/ 1659988 h 1919223"/>
              <a:gd name="connsiteX26" fmla="*/ 1088142 w 2340166"/>
              <a:gd name="connsiteY26" fmla="*/ 1688123 h 1919223"/>
              <a:gd name="connsiteX27" fmla="*/ 1144412 w 2340166"/>
              <a:gd name="connsiteY27" fmla="*/ 1702191 h 1919223"/>
              <a:gd name="connsiteX28" fmla="*/ 1228819 w 2340166"/>
              <a:gd name="connsiteY28" fmla="*/ 1730326 h 1919223"/>
              <a:gd name="connsiteX29" fmla="*/ 1313225 w 2340166"/>
              <a:gd name="connsiteY29" fmla="*/ 1758461 h 1919223"/>
              <a:gd name="connsiteX30" fmla="*/ 1355428 w 2340166"/>
              <a:gd name="connsiteY30" fmla="*/ 1772529 h 1919223"/>
              <a:gd name="connsiteX31" fmla="*/ 1383563 w 2340166"/>
              <a:gd name="connsiteY31" fmla="*/ 1800665 h 1919223"/>
              <a:gd name="connsiteX32" fmla="*/ 1467969 w 2340166"/>
              <a:gd name="connsiteY32" fmla="*/ 1828800 h 1919223"/>
              <a:gd name="connsiteX33" fmla="*/ 1580511 w 2340166"/>
              <a:gd name="connsiteY33" fmla="*/ 1842868 h 1919223"/>
              <a:gd name="connsiteX34" fmla="*/ 1664917 w 2340166"/>
              <a:gd name="connsiteY34" fmla="*/ 1899138 h 1919223"/>
              <a:gd name="connsiteX35" fmla="*/ 1707120 w 2340166"/>
              <a:gd name="connsiteY35" fmla="*/ 1913206 h 1919223"/>
              <a:gd name="connsiteX36" fmla="*/ 2030677 w 2340166"/>
              <a:gd name="connsiteY36" fmla="*/ 1871003 h 1919223"/>
              <a:gd name="connsiteX37" fmla="*/ 2072880 w 2340166"/>
              <a:gd name="connsiteY37" fmla="*/ 1842868 h 1919223"/>
              <a:gd name="connsiteX38" fmla="*/ 2157286 w 2340166"/>
              <a:gd name="connsiteY38" fmla="*/ 1814732 h 1919223"/>
              <a:gd name="connsiteX39" fmla="*/ 2255760 w 2340166"/>
              <a:gd name="connsiteY39" fmla="*/ 1744394 h 1919223"/>
              <a:gd name="connsiteX40" fmla="*/ 2269828 w 2340166"/>
              <a:gd name="connsiteY40" fmla="*/ 1702191 h 1919223"/>
              <a:gd name="connsiteX41" fmla="*/ 2297963 w 2340166"/>
              <a:gd name="connsiteY41" fmla="*/ 1674055 h 1919223"/>
              <a:gd name="connsiteX42" fmla="*/ 2326099 w 2340166"/>
              <a:gd name="connsiteY42" fmla="*/ 1589649 h 1919223"/>
              <a:gd name="connsiteX43" fmla="*/ 2340166 w 2340166"/>
              <a:gd name="connsiteY43" fmla="*/ 1547446 h 1919223"/>
              <a:gd name="connsiteX44" fmla="*/ 2312031 w 2340166"/>
              <a:gd name="connsiteY44" fmla="*/ 1167618 h 1919223"/>
              <a:gd name="connsiteX45" fmla="*/ 2283896 w 2340166"/>
              <a:gd name="connsiteY45" fmla="*/ 1083212 h 1919223"/>
              <a:gd name="connsiteX46" fmla="*/ 2269828 w 2340166"/>
              <a:gd name="connsiteY46" fmla="*/ 1041009 h 1919223"/>
              <a:gd name="connsiteX47" fmla="*/ 2255760 w 2340166"/>
              <a:gd name="connsiteY47" fmla="*/ 998806 h 1919223"/>
              <a:gd name="connsiteX48" fmla="*/ 2227625 w 2340166"/>
              <a:gd name="connsiteY48" fmla="*/ 956603 h 1919223"/>
              <a:gd name="connsiteX49" fmla="*/ 2129151 w 2340166"/>
              <a:gd name="connsiteY49" fmla="*/ 872197 h 1919223"/>
              <a:gd name="connsiteX50" fmla="*/ 2058812 w 2340166"/>
              <a:gd name="connsiteY50" fmla="*/ 829994 h 1919223"/>
              <a:gd name="connsiteX51" fmla="*/ 1988474 w 2340166"/>
              <a:gd name="connsiteY51" fmla="*/ 787791 h 1919223"/>
              <a:gd name="connsiteX52" fmla="*/ 1960339 w 2340166"/>
              <a:gd name="connsiteY52" fmla="*/ 759655 h 1919223"/>
              <a:gd name="connsiteX53" fmla="*/ 1524240 w 2340166"/>
              <a:gd name="connsiteY53" fmla="*/ 717452 h 1919223"/>
              <a:gd name="connsiteX54" fmla="*/ 1439834 w 2340166"/>
              <a:gd name="connsiteY54" fmla="*/ 689317 h 1919223"/>
              <a:gd name="connsiteX55" fmla="*/ 1369496 w 2340166"/>
              <a:gd name="connsiteY55" fmla="*/ 633046 h 1919223"/>
              <a:gd name="connsiteX56" fmla="*/ 1327292 w 2340166"/>
              <a:gd name="connsiteY56" fmla="*/ 618978 h 1919223"/>
              <a:gd name="connsiteX57" fmla="*/ 1242886 w 2340166"/>
              <a:gd name="connsiteY57" fmla="*/ 506437 h 1919223"/>
              <a:gd name="connsiteX58" fmla="*/ 1200683 w 2340166"/>
              <a:gd name="connsiteY58" fmla="*/ 436098 h 1919223"/>
              <a:gd name="connsiteX59" fmla="*/ 1186616 w 2340166"/>
              <a:gd name="connsiteY59" fmla="*/ 393895 h 1919223"/>
              <a:gd name="connsiteX60" fmla="*/ 1172548 w 2340166"/>
              <a:gd name="connsiteY60" fmla="*/ 267286 h 1919223"/>
              <a:gd name="connsiteX61" fmla="*/ 1102209 w 2340166"/>
              <a:gd name="connsiteY61" fmla="*/ 225083 h 1919223"/>
              <a:gd name="connsiteX62" fmla="*/ 933397 w 2340166"/>
              <a:gd name="connsiteY62" fmla="*/ 211015 h 1919223"/>
              <a:gd name="connsiteX63" fmla="*/ 891194 w 2340166"/>
              <a:gd name="connsiteY63" fmla="*/ 196948 h 1919223"/>
              <a:gd name="connsiteX64" fmla="*/ 834923 w 2340166"/>
              <a:gd name="connsiteY64" fmla="*/ 140677 h 1919223"/>
              <a:gd name="connsiteX65" fmla="*/ 750517 w 2340166"/>
              <a:gd name="connsiteY65" fmla="*/ 112541 h 1919223"/>
              <a:gd name="connsiteX66" fmla="*/ 708314 w 2340166"/>
              <a:gd name="connsiteY66" fmla="*/ 98474 h 1919223"/>
              <a:gd name="connsiteX67" fmla="*/ 680179 w 2340166"/>
              <a:gd name="connsiteY67" fmla="*/ 70338 h 1919223"/>
              <a:gd name="connsiteX68" fmla="*/ 652043 w 2340166"/>
              <a:gd name="connsiteY68" fmla="*/ 28135 h 1919223"/>
              <a:gd name="connsiteX69" fmla="*/ 609840 w 2340166"/>
              <a:gd name="connsiteY69" fmla="*/ 0 h 1919223"/>
              <a:gd name="connsiteX70" fmla="*/ 511366 w 2340166"/>
              <a:gd name="connsiteY70" fmla="*/ 14068 h 1919223"/>
              <a:gd name="connsiteX71" fmla="*/ 483231 w 2340166"/>
              <a:gd name="connsiteY71" fmla="*/ 56271 h 1919223"/>
              <a:gd name="connsiteX72" fmla="*/ 455096 w 2340166"/>
              <a:gd name="connsiteY72" fmla="*/ 140677 h 1919223"/>
              <a:gd name="connsiteX73" fmla="*/ 412892 w 2340166"/>
              <a:gd name="connsiteY73" fmla="*/ 154745 h 1919223"/>
              <a:gd name="connsiteX74" fmla="*/ 370689 w 2340166"/>
              <a:gd name="connsiteY74" fmla="*/ 239151 h 1919223"/>
              <a:gd name="connsiteX75" fmla="*/ 314419 w 2340166"/>
              <a:gd name="connsiteY75" fmla="*/ 379828 h 1919223"/>
              <a:gd name="connsiteX76" fmla="*/ 300351 w 2340166"/>
              <a:gd name="connsiteY76" fmla="*/ 464234 h 1919223"/>
              <a:gd name="connsiteX77" fmla="*/ 272216 w 2340166"/>
              <a:gd name="connsiteY77" fmla="*/ 548640 h 1919223"/>
              <a:gd name="connsiteX78" fmla="*/ 258148 w 2340166"/>
              <a:gd name="connsiteY78" fmla="*/ 590843 h 1919223"/>
              <a:gd name="connsiteX79" fmla="*/ 131539 w 2340166"/>
              <a:gd name="connsiteY79" fmla="*/ 633046 h 1919223"/>
              <a:gd name="connsiteX80" fmla="*/ 89336 w 2340166"/>
              <a:gd name="connsiteY80" fmla="*/ 647114 h 1919223"/>
              <a:gd name="connsiteX81" fmla="*/ 4929 w 2340166"/>
              <a:gd name="connsiteY81" fmla="*/ 787791 h 1919223"/>
              <a:gd name="connsiteX82" fmla="*/ 4929 w 2340166"/>
              <a:gd name="connsiteY82" fmla="*/ 801858 h 191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340166" h="1919223">
                <a:moveTo>
                  <a:pt x="33065" y="745588"/>
                </a:moveTo>
                <a:cubicBezTo>
                  <a:pt x="23686" y="759656"/>
                  <a:pt x="7709" y="771114"/>
                  <a:pt x="4929" y="787791"/>
                </a:cubicBezTo>
                <a:cubicBezTo>
                  <a:pt x="0" y="817364"/>
                  <a:pt x="42439" y="861775"/>
                  <a:pt x="61200" y="872197"/>
                </a:cubicBezTo>
                <a:cubicBezTo>
                  <a:pt x="87125" y="886600"/>
                  <a:pt x="145606" y="900332"/>
                  <a:pt x="145606" y="900332"/>
                </a:cubicBezTo>
                <a:cubicBezTo>
                  <a:pt x="200563" y="955289"/>
                  <a:pt x="142895" y="906010"/>
                  <a:pt x="215945" y="942535"/>
                </a:cubicBezTo>
                <a:cubicBezTo>
                  <a:pt x="317466" y="993295"/>
                  <a:pt x="191094" y="949477"/>
                  <a:pt x="314419" y="998806"/>
                </a:cubicBezTo>
                <a:cubicBezTo>
                  <a:pt x="341955" y="1009820"/>
                  <a:pt x="370690" y="1017563"/>
                  <a:pt x="398825" y="1026941"/>
                </a:cubicBezTo>
                <a:lnTo>
                  <a:pt x="441028" y="1041009"/>
                </a:lnTo>
                <a:cubicBezTo>
                  <a:pt x="455096" y="1045698"/>
                  <a:pt x="468604" y="1052639"/>
                  <a:pt x="483231" y="1055077"/>
                </a:cubicBezTo>
                <a:cubicBezTo>
                  <a:pt x="582264" y="1071583"/>
                  <a:pt x="540577" y="1060125"/>
                  <a:pt x="609840" y="1083212"/>
                </a:cubicBezTo>
                <a:cubicBezTo>
                  <a:pt x="658947" y="1132319"/>
                  <a:pt x="625393" y="1107153"/>
                  <a:pt x="722382" y="1139483"/>
                </a:cubicBezTo>
                <a:lnTo>
                  <a:pt x="806788" y="1167618"/>
                </a:lnTo>
                <a:cubicBezTo>
                  <a:pt x="820856" y="1172307"/>
                  <a:pt x="834605" y="1178089"/>
                  <a:pt x="848991" y="1181686"/>
                </a:cubicBezTo>
                <a:cubicBezTo>
                  <a:pt x="867748" y="1186375"/>
                  <a:pt x="886920" y="1189640"/>
                  <a:pt x="905262" y="1195754"/>
                </a:cubicBezTo>
                <a:cubicBezTo>
                  <a:pt x="929218" y="1203739"/>
                  <a:pt x="952154" y="1214511"/>
                  <a:pt x="975600" y="1223889"/>
                </a:cubicBezTo>
                <a:cubicBezTo>
                  <a:pt x="984979" y="1233268"/>
                  <a:pt x="1013115" y="1242646"/>
                  <a:pt x="1003736" y="1252025"/>
                </a:cubicBezTo>
                <a:cubicBezTo>
                  <a:pt x="982765" y="1272996"/>
                  <a:pt x="919329" y="1280160"/>
                  <a:pt x="919329" y="1280160"/>
                </a:cubicBezTo>
                <a:cubicBezTo>
                  <a:pt x="874743" y="1347040"/>
                  <a:pt x="907234" y="1317016"/>
                  <a:pt x="806788" y="1350498"/>
                </a:cubicBezTo>
                <a:lnTo>
                  <a:pt x="764585" y="1364566"/>
                </a:lnTo>
                <a:cubicBezTo>
                  <a:pt x="693295" y="1435853"/>
                  <a:pt x="777167" y="1343595"/>
                  <a:pt x="722382" y="1434905"/>
                </a:cubicBezTo>
                <a:cubicBezTo>
                  <a:pt x="715558" y="1446278"/>
                  <a:pt x="703625" y="1453662"/>
                  <a:pt x="694246" y="1463040"/>
                </a:cubicBezTo>
                <a:cubicBezTo>
                  <a:pt x="698935" y="1495865"/>
                  <a:pt x="695999" y="1530728"/>
                  <a:pt x="708314" y="1561514"/>
                </a:cubicBezTo>
                <a:cubicBezTo>
                  <a:pt x="715703" y="1579986"/>
                  <a:pt x="733964" y="1592681"/>
                  <a:pt x="750517" y="1603717"/>
                </a:cubicBezTo>
                <a:cubicBezTo>
                  <a:pt x="762855" y="1611942"/>
                  <a:pt x="778021" y="1615825"/>
                  <a:pt x="792720" y="1617785"/>
                </a:cubicBezTo>
                <a:cubicBezTo>
                  <a:pt x="848690" y="1625248"/>
                  <a:pt x="905261" y="1627163"/>
                  <a:pt x="961532" y="1631852"/>
                </a:cubicBezTo>
                <a:cubicBezTo>
                  <a:pt x="989668" y="1641231"/>
                  <a:pt x="1021262" y="1643537"/>
                  <a:pt x="1045939" y="1659988"/>
                </a:cubicBezTo>
                <a:cubicBezTo>
                  <a:pt x="1060007" y="1669366"/>
                  <a:pt x="1072602" y="1681463"/>
                  <a:pt x="1088142" y="1688123"/>
                </a:cubicBezTo>
                <a:cubicBezTo>
                  <a:pt x="1105913" y="1695739"/>
                  <a:pt x="1125893" y="1696635"/>
                  <a:pt x="1144412" y="1702191"/>
                </a:cubicBezTo>
                <a:cubicBezTo>
                  <a:pt x="1172819" y="1710713"/>
                  <a:pt x="1200683" y="1720948"/>
                  <a:pt x="1228819" y="1730326"/>
                </a:cubicBezTo>
                <a:lnTo>
                  <a:pt x="1313225" y="1758461"/>
                </a:lnTo>
                <a:lnTo>
                  <a:pt x="1355428" y="1772529"/>
                </a:lnTo>
                <a:cubicBezTo>
                  <a:pt x="1364806" y="1781908"/>
                  <a:pt x="1371700" y="1794733"/>
                  <a:pt x="1383563" y="1800665"/>
                </a:cubicBezTo>
                <a:cubicBezTo>
                  <a:pt x="1410089" y="1813928"/>
                  <a:pt x="1467969" y="1828800"/>
                  <a:pt x="1467969" y="1828800"/>
                </a:cubicBezTo>
                <a:cubicBezTo>
                  <a:pt x="1541459" y="1902288"/>
                  <a:pt x="1428860" y="1804955"/>
                  <a:pt x="1580511" y="1842868"/>
                </a:cubicBezTo>
                <a:cubicBezTo>
                  <a:pt x="1613316" y="1851069"/>
                  <a:pt x="1632838" y="1888445"/>
                  <a:pt x="1664917" y="1899138"/>
                </a:cubicBezTo>
                <a:lnTo>
                  <a:pt x="1707120" y="1913206"/>
                </a:lnTo>
                <a:cubicBezTo>
                  <a:pt x="1739382" y="1911308"/>
                  <a:pt x="1958346" y="1919223"/>
                  <a:pt x="2030677" y="1871003"/>
                </a:cubicBezTo>
                <a:cubicBezTo>
                  <a:pt x="2044745" y="1861625"/>
                  <a:pt x="2057430" y="1849735"/>
                  <a:pt x="2072880" y="1842868"/>
                </a:cubicBezTo>
                <a:cubicBezTo>
                  <a:pt x="2099981" y="1830823"/>
                  <a:pt x="2157286" y="1814732"/>
                  <a:pt x="2157286" y="1814732"/>
                </a:cubicBezTo>
                <a:cubicBezTo>
                  <a:pt x="2224042" y="1747976"/>
                  <a:pt x="2188392" y="1766849"/>
                  <a:pt x="2255760" y="1744394"/>
                </a:cubicBezTo>
                <a:cubicBezTo>
                  <a:pt x="2260449" y="1730326"/>
                  <a:pt x="2262199" y="1714907"/>
                  <a:pt x="2269828" y="1702191"/>
                </a:cubicBezTo>
                <a:cubicBezTo>
                  <a:pt x="2276652" y="1690818"/>
                  <a:pt x="2292032" y="1685918"/>
                  <a:pt x="2297963" y="1674055"/>
                </a:cubicBezTo>
                <a:cubicBezTo>
                  <a:pt x="2311226" y="1647529"/>
                  <a:pt x="2316721" y="1617784"/>
                  <a:pt x="2326099" y="1589649"/>
                </a:cubicBezTo>
                <a:lnTo>
                  <a:pt x="2340166" y="1547446"/>
                </a:lnTo>
                <a:cubicBezTo>
                  <a:pt x="2337905" y="1504479"/>
                  <a:pt x="2331321" y="1257638"/>
                  <a:pt x="2312031" y="1167618"/>
                </a:cubicBezTo>
                <a:cubicBezTo>
                  <a:pt x="2305817" y="1138619"/>
                  <a:pt x="2293274" y="1111347"/>
                  <a:pt x="2283896" y="1083212"/>
                </a:cubicBezTo>
                <a:lnTo>
                  <a:pt x="2269828" y="1041009"/>
                </a:lnTo>
                <a:cubicBezTo>
                  <a:pt x="2265139" y="1026941"/>
                  <a:pt x="2263985" y="1011144"/>
                  <a:pt x="2255760" y="998806"/>
                </a:cubicBezTo>
                <a:cubicBezTo>
                  <a:pt x="2246382" y="984738"/>
                  <a:pt x="2238628" y="969440"/>
                  <a:pt x="2227625" y="956603"/>
                </a:cubicBezTo>
                <a:cubicBezTo>
                  <a:pt x="2153737" y="870400"/>
                  <a:pt x="2197034" y="926504"/>
                  <a:pt x="2129151" y="872197"/>
                </a:cubicBezTo>
                <a:cubicBezTo>
                  <a:pt x="2073978" y="828058"/>
                  <a:pt x="2132105" y="854423"/>
                  <a:pt x="2058812" y="829994"/>
                </a:cubicBezTo>
                <a:cubicBezTo>
                  <a:pt x="1987524" y="758703"/>
                  <a:pt x="2079783" y="842577"/>
                  <a:pt x="1988474" y="787791"/>
                </a:cubicBezTo>
                <a:cubicBezTo>
                  <a:pt x="1977101" y="780967"/>
                  <a:pt x="1972202" y="765586"/>
                  <a:pt x="1960339" y="759655"/>
                </a:cubicBezTo>
                <a:cubicBezTo>
                  <a:pt x="1835541" y="697256"/>
                  <a:pt x="1625035" y="721484"/>
                  <a:pt x="1524240" y="717452"/>
                </a:cubicBezTo>
                <a:cubicBezTo>
                  <a:pt x="1496105" y="708074"/>
                  <a:pt x="1460804" y="710288"/>
                  <a:pt x="1439834" y="689317"/>
                </a:cubicBezTo>
                <a:cubicBezTo>
                  <a:pt x="1413664" y="663146"/>
                  <a:pt x="1404990" y="650793"/>
                  <a:pt x="1369496" y="633046"/>
                </a:cubicBezTo>
                <a:cubicBezTo>
                  <a:pt x="1356233" y="626414"/>
                  <a:pt x="1341360" y="623667"/>
                  <a:pt x="1327292" y="618978"/>
                </a:cubicBezTo>
                <a:cubicBezTo>
                  <a:pt x="1263665" y="523536"/>
                  <a:pt x="1294933" y="558482"/>
                  <a:pt x="1242886" y="506437"/>
                </a:cubicBezTo>
                <a:cubicBezTo>
                  <a:pt x="1203037" y="386885"/>
                  <a:pt x="1258614" y="532650"/>
                  <a:pt x="1200683" y="436098"/>
                </a:cubicBezTo>
                <a:cubicBezTo>
                  <a:pt x="1193054" y="423383"/>
                  <a:pt x="1191305" y="407963"/>
                  <a:pt x="1186616" y="393895"/>
                </a:cubicBezTo>
                <a:cubicBezTo>
                  <a:pt x="1181927" y="351692"/>
                  <a:pt x="1183721" y="308252"/>
                  <a:pt x="1172548" y="267286"/>
                </a:cubicBezTo>
                <a:cubicBezTo>
                  <a:pt x="1165849" y="242723"/>
                  <a:pt x="1121304" y="227629"/>
                  <a:pt x="1102209" y="225083"/>
                </a:cubicBezTo>
                <a:cubicBezTo>
                  <a:pt x="1046239" y="217620"/>
                  <a:pt x="989668" y="215704"/>
                  <a:pt x="933397" y="211015"/>
                </a:cubicBezTo>
                <a:cubicBezTo>
                  <a:pt x="919329" y="206326"/>
                  <a:pt x="903261" y="205567"/>
                  <a:pt x="891194" y="196948"/>
                </a:cubicBezTo>
                <a:cubicBezTo>
                  <a:pt x="869609" y="181530"/>
                  <a:pt x="860088" y="149066"/>
                  <a:pt x="834923" y="140677"/>
                </a:cubicBezTo>
                <a:lnTo>
                  <a:pt x="750517" y="112541"/>
                </a:lnTo>
                <a:lnTo>
                  <a:pt x="708314" y="98474"/>
                </a:lnTo>
                <a:cubicBezTo>
                  <a:pt x="698936" y="89095"/>
                  <a:pt x="688464" y="80695"/>
                  <a:pt x="680179" y="70338"/>
                </a:cubicBezTo>
                <a:cubicBezTo>
                  <a:pt x="669617" y="57136"/>
                  <a:pt x="663998" y="40090"/>
                  <a:pt x="652043" y="28135"/>
                </a:cubicBezTo>
                <a:cubicBezTo>
                  <a:pt x="640088" y="16180"/>
                  <a:pt x="623908" y="9378"/>
                  <a:pt x="609840" y="0"/>
                </a:cubicBezTo>
                <a:cubicBezTo>
                  <a:pt x="577015" y="4689"/>
                  <a:pt x="541666" y="601"/>
                  <a:pt x="511366" y="14068"/>
                </a:cubicBezTo>
                <a:cubicBezTo>
                  <a:pt x="495916" y="20935"/>
                  <a:pt x="490098" y="40821"/>
                  <a:pt x="483231" y="56271"/>
                </a:cubicBezTo>
                <a:cubicBezTo>
                  <a:pt x="471186" y="83372"/>
                  <a:pt x="483231" y="131299"/>
                  <a:pt x="455096" y="140677"/>
                </a:cubicBezTo>
                <a:lnTo>
                  <a:pt x="412892" y="154745"/>
                </a:lnTo>
                <a:cubicBezTo>
                  <a:pt x="358824" y="235849"/>
                  <a:pt x="405635" y="157612"/>
                  <a:pt x="370689" y="239151"/>
                </a:cubicBezTo>
                <a:cubicBezTo>
                  <a:pt x="345640" y="297598"/>
                  <a:pt x="326064" y="309962"/>
                  <a:pt x="314419" y="379828"/>
                </a:cubicBezTo>
                <a:cubicBezTo>
                  <a:pt x="309730" y="407963"/>
                  <a:pt x="307269" y="436562"/>
                  <a:pt x="300351" y="464234"/>
                </a:cubicBezTo>
                <a:cubicBezTo>
                  <a:pt x="293158" y="493006"/>
                  <a:pt x="281594" y="520505"/>
                  <a:pt x="272216" y="548640"/>
                </a:cubicBezTo>
                <a:cubicBezTo>
                  <a:pt x="267527" y="562708"/>
                  <a:pt x="272216" y="586154"/>
                  <a:pt x="258148" y="590843"/>
                </a:cubicBezTo>
                <a:lnTo>
                  <a:pt x="131539" y="633046"/>
                </a:lnTo>
                <a:lnTo>
                  <a:pt x="89336" y="647114"/>
                </a:lnTo>
                <a:cubicBezTo>
                  <a:pt x="44763" y="691687"/>
                  <a:pt x="4929" y="714744"/>
                  <a:pt x="4929" y="787791"/>
                </a:cubicBezTo>
                <a:lnTo>
                  <a:pt x="4929" y="801858"/>
                </a:lnTo>
              </a:path>
            </a:pathLst>
          </a:custGeom>
          <a:solidFill>
            <a:srgbClr val="D93F7A">
              <a:alpha val="49000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9 Upper Yeadon</a:t>
            </a:r>
            <a:endParaRPr lang="en-GB" sz="1200" dirty="0"/>
          </a:p>
        </p:txBody>
      </p:sp>
      <p:sp>
        <p:nvSpPr>
          <p:cNvPr id="21" name="Freeform 20"/>
          <p:cNvSpPr/>
          <p:nvPr/>
        </p:nvSpPr>
        <p:spPr>
          <a:xfrm>
            <a:off x="5004048" y="2996952"/>
            <a:ext cx="1584176" cy="1152128"/>
          </a:xfrm>
          <a:custGeom>
            <a:avLst/>
            <a:gdLst>
              <a:gd name="connsiteX0" fmla="*/ 1014448 w 1495084"/>
              <a:gd name="connsiteY0" fmla="*/ 773723 h 1043668"/>
              <a:gd name="connsiteX1" fmla="*/ 761230 w 1495084"/>
              <a:gd name="connsiteY1" fmla="*/ 787790 h 1043668"/>
              <a:gd name="connsiteX2" fmla="*/ 690891 w 1495084"/>
              <a:gd name="connsiteY2" fmla="*/ 829993 h 1043668"/>
              <a:gd name="connsiteX3" fmla="*/ 606485 w 1495084"/>
              <a:gd name="connsiteY3" fmla="*/ 858129 h 1043668"/>
              <a:gd name="connsiteX4" fmla="*/ 493943 w 1495084"/>
              <a:gd name="connsiteY4" fmla="*/ 900332 h 1043668"/>
              <a:gd name="connsiteX5" fmla="*/ 451740 w 1495084"/>
              <a:gd name="connsiteY5" fmla="*/ 928467 h 1043668"/>
              <a:gd name="connsiteX6" fmla="*/ 395470 w 1495084"/>
              <a:gd name="connsiteY6" fmla="*/ 984738 h 1043668"/>
              <a:gd name="connsiteX7" fmla="*/ 367334 w 1495084"/>
              <a:gd name="connsiteY7" fmla="*/ 1012873 h 1043668"/>
              <a:gd name="connsiteX8" fmla="*/ 212590 w 1495084"/>
              <a:gd name="connsiteY8" fmla="*/ 1026941 h 1043668"/>
              <a:gd name="connsiteX9" fmla="*/ 170387 w 1495084"/>
              <a:gd name="connsiteY9" fmla="*/ 1041009 h 1043668"/>
              <a:gd name="connsiteX10" fmla="*/ 43777 w 1495084"/>
              <a:gd name="connsiteY10" fmla="*/ 1026941 h 1043668"/>
              <a:gd name="connsiteX11" fmla="*/ 71913 w 1495084"/>
              <a:gd name="connsiteY11" fmla="*/ 998806 h 1043668"/>
              <a:gd name="connsiteX12" fmla="*/ 85980 w 1495084"/>
              <a:gd name="connsiteY12" fmla="*/ 829993 h 1043668"/>
              <a:gd name="connsiteX13" fmla="*/ 100048 w 1495084"/>
              <a:gd name="connsiteY13" fmla="*/ 773723 h 1043668"/>
              <a:gd name="connsiteX14" fmla="*/ 114116 w 1495084"/>
              <a:gd name="connsiteY14" fmla="*/ 703384 h 1043668"/>
              <a:gd name="connsiteX15" fmla="*/ 142251 w 1495084"/>
              <a:gd name="connsiteY15" fmla="*/ 618978 h 1043668"/>
              <a:gd name="connsiteX16" fmla="*/ 156319 w 1495084"/>
              <a:gd name="connsiteY16" fmla="*/ 576775 h 1043668"/>
              <a:gd name="connsiteX17" fmla="*/ 114116 w 1495084"/>
              <a:gd name="connsiteY17" fmla="*/ 492369 h 1043668"/>
              <a:gd name="connsiteX18" fmla="*/ 29710 w 1495084"/>
              <a:gd name="connsiteY18" fmla="*/ 464233 h 1043668"/>
              <a:gd name="connsiteX19" fmla="*/ 29710 w 1495084"/>
              <a:gd name="connsiteY19" fmla="*/ 337624 h 1043668"/>
              <a:gd name="connsiteX20" fmla="*/ 71913 w 1495084"/>
              <a:gd name="connsiteY20" fmla="*/ 309489 h 1043668"/>
              <a:gd name="connsiteX21" fmla="*/ 128183 w 1495084"/>
              <a:gd name="connsiteY21" fmla="*/ 239150 h 1043668"/>
              <a:gd name="connsiteX22" fmla="*/ 156319 w 1495084"/>
              <a:gd name="connsiteY22" fmla="*/ 211015 h 1043668"/>
              <a:gd name="connsiteX23" fmla="*/ 198522 w 1495084"/>
              <a:gd name="connsiteY23" fmla="*/ 126609 h 1043668"/>
              <a:gd name="connsiteX24" fmla="*/ 240725 w 1495084"/>
              <a:gd name="connsiteY24" fmla="*/ 56270 h 1043668"/>
              <a:gd name="connsiteX25" fmla="*/ 254793 w 1495084"/>
              <a:gd name="connsiteY25" fmla="*/ 14067 h 1043668"/>
              <a:gd name="connsiteX26" fmla="*/ 296996 w 1495084"/>
              <a:gd name="connsiteY26" fmla="*/ 0 h 1043668"/>
              <a:gd name="connsiteX27" fmla="*/ 465808 w 1495084"/>
              <a:gd name="connsiteY27" fmla="*/ 14067 h 1043668"/>
              <a:gd name="connsiteX28" fmla="*/ 536147 w 1495084"/>
              <a:gd name="connsiteY28" fmla="*/ 112541 h 1043668"/>
              <a:gd name="connsiteX29" fmla="*/ 564282 w 1495084"/>
              <a:gd name="connsiteY29" fmla="*/ 140677 h 1043668"/>
              <a:gd name="connsiteX30" fmla="*/ 620553 w 1495084"/>
              <a:gd name="connsiteY30" fmla="*/ 126609 h 1043668"/>
              <a:gd name="connsiteX31" fmla="*/ 704959 w 1495084"/>
              <a:gd name="connsiteY31" fmla="*/ 84406 h 1043668"/>
              <a:gd name="connsiteX32" fmla="*/ 789365 w 1495084"/>
              <a:gd name="connsiteY32" fmla="*/ 56270 h 1043668"/>
              <a:gd name="connsiteX33" fmla="*/ 873771 w 1495084"/>
              <a:gd name="connsiteY33" fmla="*/ 14067 h 1043668"/>
              <a:gd name="connsiteX34" fmla="*/ 1225463 w 1495084"/>
              <a:gd name="connsiteY34" fmla="*/ 28135 h 1043668"/>
              <a:gd name="connsiteX35" fmla="*/ 1478682 w 1495084"/>
              <a:gd name="connsiteY35" fmla="*/ 42203 h 1043668"/>
              <a:gd name="connsiteX36" fmla="*/ 1450547 w 1495084"/>
              <a:gd name="connsiteY36" fmla="*/ 84406 h 1043668"/>
              <a:gd name="connsiteX37" fmla="*/ 1380208 w 1495084"/>
              <a:gd name="connsiteY37" fmla="*/ 126609 h 1043668"/>
              <a:gd name="connsiteX38" fmla="*/ 1338005 w 1495084"/>
              <a:gd name="connsiteY38" fmla="*/ 211015 h 1043668"/>
              <a:gd name="connsiteX39" fmla="*/ 1309870 w 1495084"/>
              <a:gd name="connsiteY39" fmla="*/ 253218 h 1043668"/>
              <a:gd name="connsiteX40" fmla="*/ 1295802 w 1495084"/>
              <a:gd name="connsiteY40" fmla="*/ 365760 h 1043668"/>
              <a:gd name="connsiteX41" fmla="*/ 1253599 w 1495084"/>
              <a:gd name="connsiteY41" fmla="*/ 548640 h 1043668"/>
              <a:gd name="connsiteX42" fmla="*/ 1225463 w 1495084"/>
              <a:gd name="connsiteY42" fmla="*/ 576775 h 1043668"/>
              <a:gd name="connsiteX43" fmla="*/ 1126990 w 1495084"/>
              <a:gd name="connsiteY43" fmla="*/ 604910 h 1043668"/>
              <a:gd name="connsiteX44" fmla="*/ 1056651 w 1495084"/>
              <a:gd name="connsiteY44" fmla="*/ 661181 h 1043668"/>
              <a:gd name="connsiteX45" fmla="*/ 1042583 w 1495084"/>
              <a:gd name="connsiteY45" fmla="*/ 703384 h 1043668"/>
              <a:gd name="connsiteX46" fmla="*/ 1014448 w 1495084"/>
              <a:gd name="connsiteY46" fmla="*/ 731520 h 1043668"/>
              <a:gd name="connsiteX47" fmla="*/ 1014448 w 1495084"/>
              <a:gd name="connsiteY47" fmla="*/ 773723 h 104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95084" h="1043668">
                <a:moveTo>
                  <a:pt x="1014448" y="773723"/>
                </a:moveTo>
                <a:cubicBezTo>
                  <a:pt x="972245" y="783101"/>
                  <a:pt x="845385" y="779775"/>
                  <a:pt x="761230" y="787790"/>
                </a:cubicBezTo>
                <a:cubicBezTo>
                  <a:pt x="685336" y="795018"/>
                  <a:pt x="748393" y="801242"/>
                  <a:pt x="690891" y="829993"/>
                </a:cubicBezTo>
                <a:cubicBezTo>
                  <a:pt x="664365" y="843256"/>
                  <a:pt x="631161" y="841678"/>
                  <a:pt x="606485" y="858129"/>
                </a:cubicBezTo>
                <a:cubicBezTo>
                  <a:pt x="544387" y="899527"/>
                  <a:pt x="580861" y="882948"/>
                  <a:pt x="493943" y="900332"/>
                </a:cubicBezTo>
                <a:cubicBezTo>
                  <a:pt x="479875" y="909710"/>
                  <a:pt x="462302" y="915265"/>
                  <a:pt x="451740" y="928467"/>
                </a:cubicBezTo>
                <a:cubicBezTo>
                  <a:pt x="397174" y="996675"/>
                  <a:pt x="487550" y="954044"/>
                  <a:pt x="395470" y="984738"/>
                </a:cubicBezTo>
                <a:cubicBezTo>
                  <a:pt x="386091" y="994116"/>
                  <a:pt x="380258" y="1009891"/>
                  <a:pt x="367334" y="1012873"/>
                </a:cubicBezTo>
                <a:cubicBezTo>
                  <a:pt x="316866" y="1024519"/>
                  <a:pt x="263863" y="1019616"/>
                  <a:pt x="212590" y="1026941"/>
                </a:cubicBezTo>
                <a:cubicBezTo>
                  <a:pt x="197910" y="1029038"/>
                  <a:pt x="184455" y="1036320"/>
                  <a:pt x="170387" y="1041009"/>
                </a:cubicBezTo>
                <a:cubicBezTo>
                  <a:pt x="128184" y="1036320"/>
                  <a:pt x="82807" y="1043668"/>
                  <a:pt x="43777" y="1026941"/>
                </a:cubicBezTo>
                <a:cubicBezTo>
                  <a:pt x="31586" y="1021716"/>
                  <a:pt x="69134" y="1011775"/>
                  <a:pt x="71913" y="998806"/>
                </a:cubicBezTo>
                <a:cubicBezTo>
                  <a:pt x="83744" y="943593"/>
                  <a:pt x="78976" y="886023"/>
                  <a:pt x="85980" y="829993"/>
                </a:cubicBezTo>
                <a:cubicBezTo>
                  <a:pt x="88378" y="810808"/>
                  <a:pt x="95854" y="792597"/>
                  <a:pt x="100048" y="773723"/>
                </a:cubicBezTo>
                <a:cubicBezTo>
                  <a:pt x="105235" y="750382"/>
                  <a:pt x="107825" y="726452"/>
                  <a:pt x="114116" y="703384"/>
                </a:cubicBezTo>
                <a:cubicBezTo>
                  <a:pt x="121919" y="674772"/>
                  <a:pt x="132873" y="647113"/>
                  <a:pt x="142251" y="618978"/>
                </a:cubicBezTo>
                <a:lnTo>
                  <a:pt x="156319" y="576775"/>
                </a:lnTo>
                <a:cubicBezTo>
                  <a:pt x="148654" y="553780"/>
                  <a:pt x="137080" y="506722"/>
                  <a:pt x="114116" y="492369"/>
                </a:cubicBezTo>
                <a:cubicBezTo>
                  <a:pt x="88967" y="476651"/>
                  <a:pt x="29710" y="464233"/>
                  <a:pt x="29710" y="464233"/>
                </a:cubicBezTo>
                <a:cubicBezTo>
                  <a:pt x="13487" y="415564"/>
                  <a:pt x="0" y="397044"/>
                  <a:pt x="29710" y="337624"/>
                </a:cubicBezTo>
                <a:cubicBezTo>
                  <a:pt x="37271" y="322502"/>
                  <a:pt x="58711" y="320051"/>
                  <a:pt x="71913" y="309489"/>
                </a:cubicBezTo>
                <a:cubicBezTo>
                  <a:pt x="109653" y="279297"/>
                  <a:pt x="95687" y="279770"/>
                  <a:pt x="128183" y="239150"/>
                </a:cubicBezTo>
                <a:cubicBezTo>
                  <a:pt x="136469" y="228793"/>
                  <a:pt x="146940" y="220393"/>
                  <a:pt x="156319" y="211015"/>
                </a:cubicBezTo>
                <a:cubicBezTo>
                  <a:pt x="191679" y="104936"/>
                  <a:pt x="143981" y="235691"/>
                  <a:pt x="198522" y="126609"/>
                </a:cubicBezTo>
                <a:cubicBezTo>
                  <a:pt x="235046" y="53561"/>
                  <a:pt x="185771" y="111226"/>
                  <a:pt x="240725" y="56270"/>
                </a:cubicBezTo>
                <a:cubicBezTo>
                  <a:pt x="245414" y="42202"/>
                  <a:pt x="244307" y="24552"/>
                  <a:pt x="254793" y="14067"/>
                </a:cubicBezTo>
                <a:cubicBezTo>
                  <a:pt x="265278" y="3582"/>
                  <a:pt x="282167" y="0"/>
                  <a:pt x="296996" y="0"/>
                </a:cubicBezTo>
                <a:cubicBezTo>
                  <a:pt x="353462" y="0"/>
                  <a:pt x="409537" y="9378"/>
                  <a:pt x="465808" y="14067"/>
                </a:cubicBezTo>
                <a:cubicBezTo>
                  <a:pt x="498632" y="112541"/>
                  <a:pt x="465808" y="89095"/>
                  <a:pt x="536147" y="112541"/>
                </a:cubicBezTo>
                <a:cubicBezTo>
                  <a:pt x="545525" y="121920"/>
                  <a:pt x="551199" y="138496"/>
                  <a:pt x="564282" y="140677"/>
                </a:cubicBezTo>
                <a:cubicBezTo>
                  <a:pt x="583353" y="143856"/>
                  <a:pt x="601963" y="131921"/>
                  <a:pt x="620553" y="126609"/>
                </a:cubicBezTo>
                <a:cubicBezTo>
                  <a:pt x="728290" y="95826"/>
                  <a:pt x="593985" y="133728"/>
                  <a:pt x="704959" y="84406"/>
                </a:cubicBezTo>
                <a:cubicBezTo>
                  <a:pt x="732060" y="72361"/>
                  <a:pt x="764689" y="72721"/>
                  <a:pt x="789365" y="56270"/>
                </a:cubicBezTo>
                <a:cubicBezTo>
                  <a:pt x="843906" y="19910"/>
                  <a:pt x="815528" y="33482"/>
                  <a:pt x="873771" y="14067"/>
                </a:cubicBezTo>
                <a:lnTo>
                  <a:pt x="1225463" y="28135"/>
                </a:lnTo>
                <a:cubicBezTo>
                  <a:pt x="1309908" y="32063"/>
                  <a:pt x="1396670" y="21700"/>
                  <a:pt x="1478682" y="42203"/>
                </a:cubicBezTo>
                <a:cubicBezTo>
                  <a:pt x="1495084" y="46304"/>
                  <a:pt x="1461109" y="71204"/>
                  <a:pt x="1450547" y="84406"/>
                </a:cubicBezTo>
                <a:cubicBezTo>
                  <a:pt x="1422460" y="119515"/>
                  <a:pt x="1423216" y="112273"/>
                  <a:pt x="1380208" y="126609"/>
                </a:cubicBezTo>
                <a:cubicBezTo>
                  <a:pt x="1299577" y="247557"/>
                  <a:pt x="1396248" y="94530"/>
                  <a:pt x="1338005" y="211015"/>
                </a:cubicBezTo>
                <a:cubicBezTo>
                  <a:pt x="1330444" y="226137"/>
                  <a:pt x="1319248" y="239150"/>
                  <a:pt x="1309870" y="253218"/>
                </a:cubicBezTo>
                <a:cubicBezTo>
                  <a:pt x="1305181" y="290732"/>
                  <a:pt x="1299977" y="328185"/>
                  <a:pt x="1295802" y="365760"/>
                </a:cubicBezTo>
                <a:cubicBezTo>
                  <a:pt x="1282900" y="481873"/>
                  <a:pt x="1306853" y="482074"/>
                  <a:pt x="1253599" y="548640"/>
                </a:cubicBezTo>
                <a:cubicBezTo>
                  <a:pt x="1245313" y="558997"/>
                  <a:pt x="1236836" y="569951"/>
                  <a:pt x="1225463" y="576775"/>
                </a:cubicBezTo>
                <a:cubicBezTo>
                  <a:pt x="1211045" y="585426"/>
                  <a:pt x="1137505" y="602281"/>
                  <a:pt x="1126990" y="604910"/>
                </a:cubicBezTo>
                <a:cubicBezTo>
                  <a:pt x="1093260" y="706098"/>
                  <a:pt x="1144972" y="590524"/>
                  <a:pt x="1056651" y="661181"/>
                </a:cubicBezTo>
                <a:cubicBezTo>
                  <a:pt x="1045072" y="670444"/>
                  <a:pt x="1050212" y="690668"/>
                  <a:pt x="1042583" y="703384"/>
                </a:cubicBezTo>
                <a:cubicBezTo>
                  <a:pt x="1035759" y="714757"/>
                  <a:pt x="1022733" y="721163"/>
                  <a:pt x="1014448" y="731520"/>
                </a:cubicBezTo>
                <a:cubicBezTo>
                  <a:pt x="950835" y="811038"/>
                  <a:pt x="1056651" y="764345"/>
                  <a:pt x="1014448" y="773723"/>
                </a:cubicBezTo>
                <a:close/>
              </a:path>
            </a:pathLst>
          </a:custGeom>
          <a:solidFill>
            <a:srgbClr val="F6B43C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smtClean="0"/>
              <a:t>   7 </a:t>
            </a:r>
            <a:r>
              <a:rPr lang="en-GB" sz="1200" dirty="0" err="1" smtClean="0"/>
              <a:t>Nunroyd</a:t>
            </a:r>
            <a:r>
              <a:rPr lang="en-GB" sz="1200" dirty="0" smtClean="0"/>
              <a:t>, Haw</a:t>
            </a:r>
          </a:p>
          <a:p>
            <a:r>
              <a:rPr lang="en-GB" sz="1200" dirty="0" smtClean="0"/>
              <a:t>    &amp; Queensway </a:t>
            </a:r>
            <a:endParaRPr lang="en-GB" sz="1200" dirty="0"/>
          </a:p>
        </p:txBody>
      </p:sp>
      <p:sp>
        <p:nvSpPr>
          <p:cNvPr id="26" name="Freeform 25"/>
          <p:cNvSpPr/>
          <p:nvPr/>
        </p:nvSpPr>
        <p:spPr>
          <a:xfrm>
            <a:off x="4417255" y="2292332"/>
            <a:ext cx="1575582" cy="1182388"/>
          </a:xfrm>
          <a:custGeom>
            <a:avLst/>
            <a:gdLst>
              <a:gd name="connsiteX0" fmla="*/ 1463040 w 1575582"/>
              <a:gd name="connsiteY0" fmla="*/ 71040 h 1182388"/>
              <a:gd name="connsiteX1" fmla="*/ 1505243 w 1575582"/>
              <a:gd name="connsiteY1" fmla="*/ 141379 h 1182388"/>
              <a:gd name="connsiteX2" fmla="*/ 1519311 w 1575582"/>
              <a:gd name="connsiteY2" fmla="*/ 183582 h 1182388"/>
              <a:gd name="connsiteX3" fmla="*/ 1575582 w 1575582"/>
              <a:gd name="connsiteY3" fmla="*/ 239853 h 1182388"/>
              <a:gd name="connsiteX4" fmla="*/ 1547447 w 1575582"/>
              <a:gd name="connsiteY4" fmla="*/ 366462 h 1182388"/>
              <a:gd name="connsiteX5" fmla="*/ 1519311 w 1575582"/>
              <a:gd name="connsiteY5" fmla="*/ 394597 h 1182388"/>
              <a:gd name="connsiteX6" fmla="*/ 1491176 w 1575582"/>
              <a:gd name="connsiteY6" fmla="*/ 479003 h 1182388"/>
              <a:gd name="connsiteX7" fmla="*/ 1477108 w 1575582"/>
              <a:gd name="connsiteY7" fmla="*/ 521206 h 1182388"/>
              <a:gd name="connsiteX8" fmla="*/ 1463040 w 1575582"/>
              <a:gd name="connsiteY8" fmla="*/ 732222 h 1182388"/>
              <a:gd name="connsiteX9" fmla="*/ 1392702 w 1575582"/>
              <a:gd name="connsiteY9" fmla="*/ 802560 h 1182388"/>
              <a:gd name="connsiteX10" fmla="*/ 1322363 w 1575582"/>
              <a:gd name="connsiteY10" fmla="*/ 844763 h 1182388"/>
              <a:gd name="connsiteX11" fmla="*/ 1294228 w 1575582"/>
              <a:gd name="connsiteY11" fmla="*/ 872899 h 1182388"/>
              <a:gd name="connsiteX12" fmla="*/ 1125416 w 1575582"/>
              <a:gd name="connsiteY12" fmla="*/ 872899 h 1182388"/>
              <a:gd name="connsiteX13" fmla="*/ 1055077 w 1575582"/>
              <a:gd name="connsiteY13" fmla="*/ 816628 h 1182388"/>
              <a:gd name="connsiteX14" fmla="*/ 1012874 w 1575582"/>
              <a:gd name="connsiteY14" fmla="*/ 802560 h 1182388"/>
              <a:gd name="connsiteX15" fmla="*/ 900333 w 1575582"/>
              <a:gd name="connsiteY15" fmla="*/ 830696 h 1182388"/>
              <a:gd name="connsiteX16" fmla="*/ 844062 w 1575582"/>
              <a:gd name="connsiteY16" fmla="*/ 901034 h 1182388"/>
              <a:gd name="connsiteX17" fmla="*/ 815927 w 1575582"/>
              <a:gd name="connsiteY17" fmla="*/ 929170 h 1182388"/>
              <a:gd name="connsiteX18" fmla="*/ 773723 w 1575582"/>
              <a:gd name="connsiteY18" fmla="*/ 999508 h 1182388"/>
              <a:gd name="connsiteX19" fmla="*/ 731520 w 1575582"/>
              <a:gd name="connsiteY19" fmla="*/ 1069846 h 1182388"/>
              <a:gd name="connsiteX20" fmla="*/ 717453 w 1575582"/>
              <a:gd name="connsiteY20" fmla="*/ 1112050 h 1182388"/>
              <a:gd name="connsiteX21" fmla="*/ 675250 w 1575582"/>
              <a:gd name="connsiteY21" fmla="*/ 1126117 h 1182388"/>
              <a:gd name="connsiteX22" fmla="*/ 647114 w 1575582"/>
              <a:gd name="connsiteY22" fmla="*/ 1154253 h 1182388"/>
              <a:gd name="connsiteX23" fmla="*/ 604911 w 1575582"/>
              <a:gd name="connsiteY23" fmla="*/ 1182388 h 1182388"/>
              <a:gd name="connsiteX24" fmla="*/ 562708 w 1575582"/>
              <a:gd name="connsiteY24" fmla="*/ 1041711 h 1182388"/>
              <a:gd name="connsiteX25" fmla="*/ 520505 w 1575582"/>
              <a:gd name="connsiteY25" fmla="*/ 1013576 h 1182388"/>
              <a:gd name="connsiteX26" fmla="*/ 478302 w 1575582"/>
              <a:gd name="connsiteY26" fmla="*/ 943237 h 1182388"/>
              <a:gd name="connsiteX27" fmla="*/ 464234 w 1575582"/>
              <a:gd name="connsiteY27" fmla="*/ 901034 h 1182388"/>
              <a:gd name="connsiteX28" fmla="*/ 337625 w 1575582"/>
              <a:gd name="connsiteY28" fmla="*/ 844763 h 1182388"/>
              <a:gd name="connsiteX29" fmla="*/ 253219 w 1575582"/>
              <a:gd name="connsiteY29" fmla="*/ 816628 h 1182388"/>
              <a:gd name="connsiteX30" fmla="*/ 211016 w 1575582"/>
              <a:gd name="connsiteY30" fmla="*/ 802560 h 1182388"/>
              <a:gd name="connsiteX31" fmla="*/ 140677 w 1575582"/>
              <a:gd name="connsiteY31" fmla="*/ 746290 h 1182388"/>
              <a:gd name="connsiteX32" fmla="*/ 98474 w 1575582"/>
              <a:gd name="connsiteY32" fmla="*/ 732222 h 1182388"/>
              <a:gd name="connsiteX33" fmla="*/ 70339 w 1575582"/>
              <a:gd name="connsiteY33" fmla="*/ 704086 h 1182388"/>
              <a:gd name="connsiteX34" fmla="*/ 28136 w 1575582"/>
              <a:gd name="connsiteY34" fmla="*/ 690019 h 1182388"/>
              <a:gd name="connsiteX35" fmla="*/ 0 w 1575582"/>
              <a:gd name="connsiteY35" fmla="*/ 591545 h 1182388"/>
              <a:gd name="connsiteX36" fmla="*/ 14068 w 1575582"/>
              <a:gd name="connsiteY36" fmla="*/ 535274 h 1182388"/>
              <a:gd name="connsiteX37" fmla="*/ 56271 w 1575582"/>
              <a:gd name="connsiteY37" fmla="*/ 521206 h 1182388"/>
              <a:gd name="connsiteX38" fmla="*/ 168813 w 1575582"/>
              <a:gd name="connsiteY38" fmla="*/ 507139 h 1182388"/>
              <a:gd name="connsiteX39" fmla="*/ 182880 w 1575582"/>
              <a:gd name="connsiteY39" fmla="*/ 464936 h 1182388"/>
              <a:gd name="connsiteX40" fmla="*/ 154745 w 1575582"/>
              <a:gd name="connsiteY40" fmla="*/ 197650 h 1182388"/>
              <a:gd name="connsiteX41" fmla="*/ 168813 w 1575582"/>
              <a:gd name="connsiteY41" fmla="*/ 155446 h 1182388"/>
              <a:gd name="connsiteX42" fmla="*/ 379828 w 1575582"/>
              <a:gd name="connsiteY42" fmla="*/ 183582 h 1182388"/>
              <a:gd name="connsiteX43" fmla="*/ 422031 w 1575582"/>
              <a:gd name="connsiteY43" fmla="*/ 211717 h 1182388"/>
              <a:gd name="connsiteX44" fmla="*/ 436099 w 1575582"/>
              <a:gd name="connsiteY44" fmla="*/ 253920 h 1182388"/>
              <a:gd name="connsiteX45" fmla="*/ 450167 w 1575582"/>
              <a:gd name="connsiteY45" fmla="*/ 310191 h 1182388"/>
              <a:gd name="connsiteX46" fmla="*/ 492370 w 1575582"/>
              <a:gd name="connsiteY46" fmla="*/ 338326 h 1182388"/>
              <a:gd name="connsiteX47" fmla="*/ 548640 w 1575582"/>
              <a:gd name="connsiteY47" fmla="*/ 324259 h 1182388"/>
              <a:gd name="connsiteX48" fmla="*/ 590843 w 1575582"/>
              <a:gd name="connsiteY48" fmla="*/ 310191 h 1182388"/>
              <a:gd name="connsiteX49" fmla="*/ 618979 w 1575582"/>
              <a:gd name="connsiteY49" fmla="*/ 225785 h 1182388"/>
              <a:gd name="connsiteX50" fmla="*/ 633047 w 1575582"/>
              <a:gd name="connsiteY50" fmla="*/ 183582 h 1182388"/>
              <a:gd name="connsiteX51" fmla="*/ 773723 w 1575582"/>
              <a:gd name="connsiteY51" fmla="*/ 155446 h 1182388"/>
              <a:gd name="connsiteX52" fmla="*/ 815927 w 1575582"/>
              <a:gd name="connsiteY52" fmla="*/ 141379 h 1182388"/>
              <a:gd name="connsiteX53" fmla="*/ 829994 w 1575582"/>
              <a:gd name="connsiteY53" fmla="*/ 99176 h 1182388"/>
              <a:gd name="connsiteX54" fmla="*/ 858130 w 1575582"/>
              <a:gd name="connsiteY54" fmla="*/ 71040 h 1182388"/>
              <a:gd name="connsiteX55" fmla="*/ 872197 w 1575582"/>
              <a:gd name="connsiteY55" fmla="*/ 28837 h 1182388"/>
              <a:gd name="connsiteX56" fmla="*/ 984739 w 1575582"/>
              <a:gd name="connsiteY56" fmla="*/ 28837 h 1182388"/>
              <a:gd name="connsiteX57" fmla="*/ 1012874 w 1575582"/>
              <a:gd name="connsiteY57" fmla="*/ 56973 h 1182388"/>
              <a:gd name="connsiteX58" fmla="*/ 1041010 w 1575582"/>
              <a:gd name="connsiteY58" fmla="*/ 155446 h 1182388"/>
              <a:gd name="connsiteX59" fmla="*/ 1209822 w 1575582"/>
              <a:gd name="connsiteY59" fmla="*/ 141379 h 1182388"/>
              <a:gd name="connsiteX60" fmla="*/ 1294228 w 1575582"/>
              <a:gd name="connsiteY60" fmla="*/ 99176 h 1182388"/>
              <a:gd name="connsiteX61" fmla="*/ 1434905 w 1575582"/>
              <a:gd name="connsiteY61" fmla="*/ 56973 h 1182388"/>
              <a:gd name="connsiteX62" fmla="*/ 1463040 w 1575582"/>
              <a:gd name="connsiteY62" fmla="*/ 71040 h 11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575582" h="1182388">
                <a:moveTo>
                  <a:pt x="1463040" y="71040"/>
                </a:moveTo>
                <a:cubicBezTo>
                  <a:pt x="1502892" y="190594"/>
                  <a:pt x="1447312" y="44826"/>
                  <a:pt x="1505243" y="141379"/>
                </a:cubicBezTo>
                <a:cubicBezTo>
                  <a:pt x="1512872" y="154095"/>
                  <a:pt x="1510692" y="171515"/>
                  <a:pt x="1519311" y="183582"/>
                </a:cubicBezTo>
                <a:cubicBezTo>
                  <a:pt x="1534729" y="205167"/>
                  <a:pt x="1575582" y="239853"/>
                  <a:pt x="1575582" y="239853"/>
                </a:cubicBezTo>
                <a:cubicBezTo>
                  <a:pt x="1572742" y="256892"/>
                  <a:pt x="1563429" y="339826"/>
                  <a:pt x="1547447" y="366462"/>
                </a:cubicBezTo>
                <a:cubicBezTo>
                  <a:pt x="1540623" y="377835"/>
                  <a:pt x="1528690" y="385219"/>
                  <a:pt x="1519311" y="394597"/>
                </a:cubicBezTo>
                <a:lnTo>
                  <a:pt x="1491176" y="479003"/>
                </a:lnTo>
                <a:lnTo>
                  <a:pt x="1477108" y="521206"/>
                </a:lnTo>
                <a:cubicBezTo>
                  <a:pt x="1472419" y="591545"/>
                  <a:pt x="1474629" y="662686"/>
                  <a:pt x="1463040" y="732222"/>
                </a:cubicBezTo>
                <a:cubicBezTo>
                  <a:pt x="1456547" y="771180"/>
                  <a:pt x="1417952" y="782360"/>
                  <a:pt x="1392702" y="802560"/>
                </a:cubicBezTo>
                <a:cubicBezTo>
                  <a:pt x="1337529" y="846699"/>
                  <a:pt x="1395656" y="820334"/>
                  <a:pt x="1322363" y="844763"/>
                </a:cubicBezTo>
                <a:cubicBezTo>
                  <a:pt x="1312985" y="854142"/>
                  <a:pt x="1305601" y="866075"/>
                  <a:pt x="1294228" y="872899"/>
                </a:cubicBezTo>
                <a:cubicBezTo>
                  <a:pt x="1242676" y="903830"/>
                  <a:pt x="1178179" y="878761"/>
                  <a:pt x="1125416" y="872899"/>
                </a:cubicBezTo>
                <a:cubicBezTo>
                  <a:pt x="1099246" y="846729"/>
                  <a:pt x="1090570" y="834375"/>
                  <a:pt x="1055077" y="816628"/>
                </a:cubicBezTo>
                <a:cubicBezTo>
                  <a:pt x="1041814" y="809996"/>
                  <a:pt x="1026942" y="807249"/>
                  <a:pt x="1012874" y="802560"/>
                </a:cubicBezTo>
                <a:cubicBezTo>
                  <a:pt x="997744" y="805586"/>
                  <a:pt x="921963" y="817718"/>
                  <a:pt x="900333" y="830696"/>
                </a:cubicBezTo>
                <a:cubicBezTo>
                  <a:pt x="874202" y="846374"/>
                  <a:pt x="861758" y="878914"/>
                  <a:pt x="844062" y="901034"/>
                </a:cubicBezTo>
                <a:cubicBezTo>
                  <a:pt x="835777" y="911391"/>
                  <a:pt x="825305" y="919791"/>
                  <a:pt x="815927" y="929170"/>
                </a:cubicBezTo>
                <a:cubicBezTo>
                  <a:pt x="776073" y="1048730"/>
                  <a:pt x="831657" y="902952"/>
                  <a:pt x="773723" y="999508"/>
                </a:cubicBezTo>
                <a:cubicBezTo>
                  <a:pt x="718937" y="1090817"/>
                  <a:pt x="802811" y="998558"/>
                  <a:pt x="731520" y="1069846"/>
                </a:cubicBezTo>
                <a:cubicBezTo>
                  <a:pt x="726831" y="1083914"/>
                  <a:pt x="727939" y="1101564"/>
                  <a:pt x="717453" y="1112050"/>
                </a:cubicBezTo>
                <a:cubicBezTo>
                  <a:pt x="706968" y="1122535"/>
                  <a:pt x="687965" y="1118488"/>
                  <a:pt x="675250" y="1126117"/>
                </a:cubicBezTo>
                <a:cubicBezTo>
                  <a:pt x="663877" y="1132941"/>
                  <a:pt x="657471" y="1145967"/>
                  <a:pt x="647114" y="1154253"/>
                </a:cubicBezTo>
                <a:cubicBezTo>
                  <a:pt x="633912" y="1164815"/>
                  <a:pt x="618979" y="1173010"/>
                  <a:pt x="604911" y="1182388"/>
                </a:cubicBezTo>
                <a:cubicBezTo>
                  <a:pt x="596056" y="1120407"/>
                  <a:pt x="605358" y="1084361"/>
                  <a:pt x="562708" y="1041711"/>
                </a:cubicBezTo>
                <a:cubicBezTo>
                  <a:pt x="550753" y="1029756"/>
                  <a:pt x="534573" y="1022954"/>
                  <a:pt x="520505" y="1013576"/>
                </a:cubicBezTo>
                <a:cubicBezTo>
                  <a:pt x="480653" y="894022"/>
                  <a:pt x="536233" y="1039790"/>
                  <a:pt x="478302" y="943237"/>
                </a:cubicBezTo>
                <a:cubicBezTo>
                  <a:pt x="470673" y="930521"/>
                  <a:pt x="473497" y="912613"/>
                  <a:pt x="464234" y="901034"/>
                </a:cubicBezTo>
                <a:cubicBezTo>
                  <a:pt x="439915" y="870635"/>
                  <a:pt x="363414" y="853359"/>
                  <a:pt x="337625" y="844763"/>
                </a:cubicBezTo>
                <a:lnTo>
                  <a:pt x="253219" y="816628"/>
                </a:lnTo>
                <a:lnTo>
                  <a:pt x="211016" y="802560"/>
                </a:lnTo>
                <a:cubicBezTo>
                  <a:pt x="184846" y="776391"/>
                  <a:pt x="176169" y="764036"/>
                  <a:pt x="140677" y="746290"/>
                </a:cubicBezTo>
                <a:cubicBezTo>
                  <a:pt x="127414" y="739658"/>
                  <a:pt x="112542" y="736911"/>
                  <a:pt x="98474" y="732222"/>
                </a:cubicBezTo>
                <a:cubicBezTo>
                  <a:pt x="89096" y="722843"/>
                  <a:pt x="81712" y="710910"/>
                  <a:pt x="70339" y="704086"/>
                </a:cubicBezTo>
                <a:cubicBezTo>
                  <a:pt x="57624" y="696457"/>
                  <a:pt x="38621" y="700504"/>
                  <a:pt x="28136" y="690019"/>
                </a:cubicBezTo>
                <a:cubicBezTo>
                  <a:pt x="21408" y="683292"/>
                  <a:pt x="122" y="592032"/>
                  <a:pt x="0" y="591545"/>
                </a:cubicBezTo>
                <a:cubicBezTo>
                  <a:pt x="4689" y="572788"/>
                  <a:pt x="1990" y="550372"/>
                  <a:pt x="14068" y="535274"/>
                </a:cubicBezTo>
                <a:cubicBezTo>
                  <a:pt x="23331" y="523695"/>
                  <a:pt x="41682" y="523859"/>
                  <a:pt x="56271" y="521206"/>
                </a:cubicBezTo>
                <a:cubicBezTo>
                  <a:pt x="93467" y="514443"/>
                  <a:pt x="131299" y="511828"/>
                  <a:pt x="168813" y="507139"/>
                </a:cubicBezTo>
                <a:cubicBezTo>
                  <a:pt x="173502" y="493071"/>
                  <a:pt x="182880" y="479765"/>
                  <a:pt x="182880" y="464936"/>
                </a:cubicBezTo>
                <a:cubicBezTo>
                  <a:pt x="182880" y="270028"/>
                  <a:pt x="189628" y="302298"/>
                  <a:pt x="154745" y="197650"/>
                </a:cubicBezTo>
                <a:cubicBezTo>
                  <a:pt x="159434" y="183582"/>
                  <a:pt x="154156" y="157701"/>
                  <a:pt x="168813" y="155446"/>
                </a:cubicBezTo>
                <a:cubicBezTo>
                  <a:pt x="192851" y="151748"/>
                  <a:pt x="325957" y="156647"/>
                  <a:pt x="379828" y="183582"/>
                </a:cubicBezTo>
                <a:cubicBezTo>
                  <a:pt x="394950" y="191143"/>
                  <a:pt x="407963" y="202339"/>
                  <a:pt x="422031" y="211717"/>
                </a:cubicBezTo>
                <a:cubicBezTo>
                  <a:pt x="426720" y="225785"/>
                  <a:pt x="432025" y="239662"/>
                  <a:pt x="436099" y="253920"/>
                </a:cubicBezTo>
                <a:cubicBezTo>
                  <a:pt x="441411" y="272510"/>
                  <a:pt x="439442" y="294104"/>
                  <a:pt x="450167" y="310191"/>
                </a:cubicBezTo>
                <a:cubicBezTo>
                  <a:pt x="459545" y="324259"/>
                  <a:pt x="478302" y="328948"/>
                  <a:pt x="492370" y="338326"/>
                </a:cubicBezTo>
                <a:cubicBezTo>
                  <a:pt x="511127" y="333637"/>
                  <a:pt x="530050" y="329570"/>
                  <a:pt x="548640" y="324259"/>
                </a:cubicBezTo>
                <a:cubicBezTo>
                  <a:pt x="562898" y="320185"/>
                  <a:pt x="582224" y="322258"/>
                  <a:pt x="590843" y="310191"/>
                </a:cubicBezTo>
                <a:cubicBezTo>
                  <a:pt x="608081" y="286058"/>
                  <a:pt x="609600" y="253920"/>
                  <a:pt x="618979" y="225785"/>
                </a:cubicBezTo>
                <a:cubicBezTo>
                  <a:pt x="623668" y="211717"/>
                  <a:pt x="618979" y="188271"/>
                  <a:pt x="633047" y="183582"/>
                </a:cubicBezTo>
                <a:cubicBezTo>
                  <a:pt x="706706" y="159028"/>
                  <a:pt x="660570" y="171611"/>
                  <a:pt x="773723" y="155446"/>
                </a:cubicBezTo>
                <a:cubicBezTo>
                  <a:pt x="787791" y="150757"/>
                  <a:pt x="805441" y="151865"/>
                  <a:pt x="815927" y="141379"/>
                </a:cubicBezTo>
                <a:cubicBezTo>
                  <a:pt x="826412" y="130894"/>
                  <a:pt x="822365" y="111891"/>
                  <a:pt x="829994" y="99176"/>
                </a:cubicBezTo>
                <a:cubicBezTo>
                  <a:pt x="836818" y="87803"/>
                  <a:pt x="848751" y="80419"/>
                  <a:pt x="858130" y="71040"/>
                </a:cubicBezTo>
                <a:cubicBezTo>
                  <a:pt x="862819" y="56972"/>
                  <a:pt x="861712" y="39322"/>
                  <a:pt x="872197" y="28837"/>
                </a:cubicBezTo>
                <a:cubicBezTo>
                  <a:pt x="901034" y="0"/>
                  <a:pt x="957988" y="23487"/>
                  <a:pt x="984739" y="28837"/>
                </a:cubicBezTo>
                <a:cubicBezTo>
                  <a:pt x="994117" y="38216"/>
                  <a:pt x="1006050" y="45600"/>
                  <a:pt x="1012874" y="56973"/>
                </a:cubicBezTo>
                <a:cubicBezTo>
                  <a:pt x="1021523" y="71389"/>
                  <a:pt x="1038382" y="144934"/>
                  <a:pt x="1041010" y="155446"/>
                </a:cubicBezTo>
                <a:cubicBezTo>
                  <a:pt x="1097281" y="150757"/>
                  <a:pt x="1153852" y="148842"/>
                  <a:pt x="1209822" y="141379"/>
                </a:cubicBezTo>
                <a:cubicBezTo>
                  <a:pt x="1264788" y="134050"/>
                  <a:pt x="1243422" y="121756"/>
                  <a:pt x="1294228" y="99176"/>
                </a:cubicBezTo>
                <a:cubicBezTo>
                  <a:pt x="1338270" y="79601"/>
                  <a:pt x="1388133" y="68665"/>
                  <a:pt x="1434905" y="56973"/>
                </a:cubicBezTo>
                <a:lnTo>
                  <a:pt x="1463040" y="71040"/>
                </a:lnTo>
                <a:close/>
              </a:path>
            </a:pathLst>
          </a:custGeom>
          <a:solidFill>
            <a:srgbClr val="B84542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6 Old Guiseley</a:t>
            </a:r>
            <a:endParaRPr lang="en-GB" sz="1200" dirty="0"/>
          </a:p>
        </p:txBody>
      </p:sp>
      <p:sp>
        <p:nvSpPr>
          <p:cNvPr id="27" name="Freeform 26"/>
          <p:cNvSpPr/>
          <p:nvPr/>
        </p:nvSpPr>
        <p:spPr>
          <a:xfrm>
            <a:off x="5036234" y="3882683"/>
            <a:ext cx="1996187" cy="1282894"/>
          </a:xfrm>
          <a:custGeom>
            <a:avLst/>
            <a:gdLst>
              <a:gd name="connsiteX0" fmla="*/ 1041009 w 1996187"/>
              <a:gd name="connsiteY0" fmla="*/ 14068 h 1282894"/>
              <a:gd name="connsiteX1" fmla="*/ 956603 w 1996187"/>
              <a:gd name="connsiteY1" fmla="*/ 0 h 1282894"/>
              <a:gd name="connsiteX2" fmla="*/ 717452 w 1996187"/>
              <a:gd name="connsiteY2" fmla="*/ 28135 h 1282894"/>
              <a:gd name="connsiteX3" fmla="*/ 689317 w 1996187"/>
              <a:gd name="connsiteY3" fmla="*/ 56271 h 1282894"/>
              <a:gd name="connsiteX4" fmla="*/ 604911 w 1996187"/>
              <a:gd name="connsiteY4" fmla="*/ 84406 h 1282894"/>
              <a:gd name="connsiteX5" fmla="*/ 534572 w 1996187"/>
              <a:gd name="connsiteY5" fmla="*/ 140677 h 1282894"/>
              <a:gd name="connsiteX6" fmla="*/ 492369 w 1996187"/>
              <a:gd name="connsiteY6" fmla="*/ 154745 h 1282894"/>
              <a:gd name="connsiteX7" fmla="*/ 407963 w 1996187"/>
              <a:gd name="connsiteY7" fmla="*/ 211015 h 1282894"/>
              <a:gd name="connsiteX8" fmla="*/ 323557 w 1996187"/>
              <a:gd name="connsiteY8" fmla="*/ 239151 h 1282894"/>
              <a:gd name="connsiteX9" fmla="*/ 281354 w 1996187"/>
              <a:gd name="connsiteY9" fmla="*/ 253219 h 1282894"/>
              <a:gd name="connsiteX10" fmla="*/ 42203 w 1996187"/>
              <a:gd name="connsiteY10" fmla="*/ 295422 h 1282894"/>
              <a:gd name="connsiteX11" fmla="*/ 0 w 1996187"/>
              <a:gd name="connsiteY11" fmla="*/ 379828 h 1282894"/>
              <a:gd name="connsiteX12" fmla="*/ 14068 w 1996187"/>
              <a:gd name="connsiteY12" fmla="*/ 450166 h 1282894"/>
              <a:gd name="connsiteX13" fmla="*/ 28135 w 1996187"/>
              <a:gd name="connsiteY13" fmla="*/ 492369 h 1282894"/>
              <a:gd name="connsiteX14" fmla="*/ 70338 w 1996187"/>
              <a:gd name="connsiteY14" fmla="*/ 506437 h 1282894"/>
              <a:gd name="connsiteX15" fmla="*/ 98474 w 1996187"/>
              <a:gd name="connsiteY15" fmla="*/ 534572 h 1282894"/>
              <a:gd name="connsiteX16" fmla="*/ 140677 w 1996187"/>
              <a:gd name="connsiteY16" fmla="*/ 604911 h 1282894"/>
              <a:gd name="connsiteX17" fmla="*/ 225083 w 1996187"/>
              <a:gd name="connsiteY17" fmla="*/ 633046 h 1282894"/>
              <a:gd name="connsiteX18" fmla="*/ 267286 w 1996187"/>
              <a:gd name="connsiteY18" fmla="*/ 647114 h 1282894"/>
              <a:gd name="connsiteX19" fmla="*/ 309489 w 1996187"/>
              <a:gd name="connsiteY19" fmla="*/ 661182 h 1282894"/>
              <a:gd name="connsiteX20" fmla="*/ 351692 w 1996187"/>
              <a:gd name="connsiteY20" fmla="*/ 801859 h 1282894"/>
              <a:gd name="connsiteX21" fmla="*/ 422031 w 1996187"/>
              <a:gd name="connsiteY21" fmla="*/ 844062 h 1282894"/>
              <a:gd name="connsiteX22" fmla="*/ 436098 w 1996187"/>
              <a:gd name="connsiteY22" fmla="*/ 886265 h 1282894"/>
              <a:gd name="connsiteX23" fmla="*/ 506437 w 1996187"/>
              <a:gd name="connsiteY23" fmla="*/ 928468 h 1282894"/>
              <a:gd name="connsiteX24" fmla="*/ 590843 w 1996187"/>
              <a:gd name="connsiteY24" fmla="*/ 914400 h 1282894"/>
              <a:gd name="connsiteX25" fmla="*/ 633046 w 1996187"/>
              <a:gd name="connsiteY25" fmla="*/ 900332 h 1282894"/>
              <a:gd name="connsiteX26" fmla="*/ 661181 w 1996187"/>
              <a:gd name="connsiteY26" fmla="*/ 928468 h 1282894"/>
              <a:gd name="connsiteX27" fmla="*/ 675249 w 1996187"/>
              <a:gd name="connsiteY27" fmla="*/ 984739 h 1282894"/>
              <a:gd name="connsiteX28" fmla="*/ 689317 w 1996187"/>
              <a:gd name="connsiteY28" fmla="*/ 1026942 h 1282894"/>
              <a:gd name="connsiteX29" fmla="*/ 717452 w 1996187"/>
              <a:gd name="connsiteY29" fmla="*/ 1139483 h 1282894"/>
              <a:gd name="connsiteX30" fmla="*/ 731520 w 1996187"/>
              <a:gd name="connsiteY30" fmla="*/ 1181686 h 1282894"/>
              <a:gd name="connsiteX31" fmla="*/ 759655 w 1996187"/>
              <a:gd name="connsiteY31" fmla="*/ 1209822 h 1282894"/>
              <a:gd name="connsiteX32" fmla="*/ 815926 w 1996187"/>
              <a:gd name="connsiteY32" fmla="*/ 1280160 h 1282894"/>
              <a:gd name="connsiteX33" fmla="*/ 872197 w 1996187"/>
              <a:gd name="connsiteY33" fmla="*/ 1266092 h 1282894"/>
              <a:gd name="connsiteX34" fmla="*/ 844061 w 1996187"/>
              <a:gd name="connsiteY34" fmla="*/ 1223889 h 1282894"/>
              <a:gd name="connsiteX35" fmla="*/ 858129 w 1996187"/>
              <a:gd name="connsiteY35" fmla="*/ 1181686 h 1282894"/>
              <a:gd name="connsiteX36" fmla="*/ 872197 w 1996187"/>
              <a:gd name="connsiteY36" fmla="*/ 1111348 h 1282894"/>
              <a:gd name="connsiteX37" fmla="*/ 886264 w 1996187"/>
              <a:gd name="connsiteY37" fmla="*/ 928468 h 1282894"/>
              <a:gd name="connsiteX38" fmla="*/ 900332 w 1996187"/>
              <a:gd name="connsiteY38" fmla="*/ 886265 h 1282894"/>
              <a:gd name="connsiteX39" fmla="*/ 928468 w 1996187"/>
              <a:gd name="connsiteY39" fmla="*/ 858129 h 1282894"/>
              <a:gd name="connsiteX40" fmla="*/ 970671 w 1996187"/>
              <a:gd name="connsiteY40" fmla="*/ 844062 h 1282894"/>
              <a:gd name="connsiteX41" fmla="*/ 1041009 w 1996187"/>
              <a:gd name="connsiteY41" fmla="*/ 801859 h 1282894"/>
              <a:gd name="connsiteX42" fmla="*/ 1069144 w 1996187"/>
              <a:gd name="connsiteY42" fmla="*/ 773723 h 1282894"/>
              <a:gd name="connsiteX43" fmla="*/ 1336431 w 1996187"/>
              <a:gd name="connsiteY43" fmla="*/ 745588 h 1282894"/>
              <a:gd name="connsiteX44" fmla="*/ 1406769 w 1996187"/>
              <a:gd name="connsiteY44" fmla="*/ 731520 h 1282894"/>
              <a:gd name="connsiteX45" fmla="*/ 1491175 w 1996187"/>
              <a:gd name="connsiteY45" fmla="*/ 703385 h 1282894"/>
              <a:gd name="connsiteX46" fmla="*/ 1519311 w 1996187"/>
              <a:gd name="connsiteY46" fmla="*/ 675249 h 1282894"/>
              <a:gd name="connsiteX47" fmla="*/ 1589649 w 1996187"/>
              <a:gd name="connsiteY47" fmla="*/ 689317 h 1282894"/>
              <a:gd name="connsiteX48" fmla="*/ 1674055 w 1996187"/>
              <a:gd name="connsiteY48" fmla="*/ 731520 h 1282894"/>
              <a:gd name="connsiteX49" fmla="*/ 1702191 w 1996187"/>
              <a:gd name="connsiteY49" fmla="*/ 759655 h 1282894"/>
              <a:gd name="connsiteX50" fmla="*/ 1758461 w 1996187"/>
              <a:gd name="connsiteY50" fmla="*/ 745588 h 1282894"/>
              <a:gd name="connsiteX51" fmla="*/ 1772529 w 1996187"/>
              <a:gd name="connsiteY51" fmla="*/ 661182 h 1282894"/>
              <a:gd name="connsiteX52" fmla="*/ 1786597 w 1996187"/>
              <a:gd name="connsiteY52" fmla="*/ 618979 h 1282894"/>
              <a:gd name="connsiteX53" fmla="*/ 1828800 w 1996187"/>
              <a:gd name="connsiteY53" fmla="*/ 604911 h 1282894"/>
              <a:gd name="connsiteX54" fmla="*/ 1856935 w 1996187"/>
              <a:gd name="connsiteY54" fmla="*/ 576775 h 1282894"/>
              <a:gd name="connsiteX55" fmla="*/ 1941341 w 1996187"/>
              <a:gd name="connsiteY55" fmla="*/ 548640 h 1282894"/>
              <a:gd name="connsiteX56" fmla="*/ 1969477 w 1996187"/>
              <a:gd name="connsiteY56" fmla="*/ 520505 h 1282894"/>
              <a:gd name="connsiteX57" fmla="*/ 1955409 w 1996187"/>
              <a:gd name="connsiteY57" fmla="*/ 393895 h 1282894"/>
              <a:gd name="connsiteX58" fmla="*/ 1871003 w 1996187"/>
              <a:gd name="connsiteY58" fmla="*/ 365760 h 1282894"/>
              <a:gd name="connsiteX59" fmla="*/ 1828800 w 1996187"/>
              <a:gd name="connsiteY59" fmla="*/ 337625 h 1282894"/>
              <a:gd name="connsiteX60" fmla="*/ 1744394 w 1996187"/>
              <a:gd name="connsiteY60" fmla="*/ 309489 h 1282894"/>
              <a:gd name="connsiteX61" fmla="*/ 1702191 w 1996187"/>
              <a:gd name="connsiteY61" fmla="*/ 295422 h 1282894"/>
              <a:gd name="connsiteX62" fmla="*/ 1674055 w 1996187"/>
              <a:gd name="connsiteY62" fmla="*/ 267286 h 1282894"/>
              <a:gd name="connsiteX63" fmla="*/ 1617784 w 1996187"/>
              <a:gd name="connsiteY63" fmla="*/ 253219 h 1282894"/>
              <a:gd name="connsiteX64" fmla="*/ 1533378 w 1996187"/>
              <a:gd name="connsiteY64" fmla="*/ 225083 h 1282894"/>
              <a:gd name="connsiteX65" fmla="*/ 1406769 w 1996187"/>
              <a:gd name="connsiteY65" fmla="*/ 182880 h 1282894"/>
              <a:gd name="connsiteX66" fmla="*/ 1322363 w 1996187"/>
              <a:gd name="connsiteY66" fmla="*/ 154745 h 1282894"/>
              <a:gd name="connsiteX67" fmla="*/ 1181686 w 1996187"/>
              <a:gd name="connsiteY67" fmla="*/ 112542 h 1282894"/>
              <a:gd name="connsiteX68" fmla="*/ 1055077 w 1996187"/>
              <a:gd name="connsiteY68" fmla="*/ 70339 h 1282894"/>
              <a:gd name="connsiteX69" fmla="*/ 1012874 w 1996187"/>
              <a:gd name="connsiteY69" fmla="*/ 56271 h 1282894"/>
              <a:gd name="connsiteX70" fmla="*/ 942535 w 1996187"/>
              <a:gd name="connsiteY70" fmla="*/ 0 h 1282894"/>
              <a:gd name="connsiteX71" fmla="*/ 745588 w 1996187"/>
              <a:gd name="connsiteY71" fmla="*/ 28135 h 1282894"/>
              <a:gd name="connsiteX72" fmla="*/ 717452 w 1996187"/>
              <a:gd name="connsiteY72" fmla="*/ 56271 h 1282894"/>
              <a:gd name="connsiteX73" fmla="*/ 633046 w 1996187"/>
              <a:gd name="connsiteY73" fmla="*/ 84406 h 1282894"/>
              <a:gd name="connsiteX74" fmla="*/ 576775 w 1996187"/>
              <a:gd name="connsiteY74" fmla="*/ 140677 h 1282894"/>
              <a:gd name="connsiteX75" fmla="*/ 492369 w 1996187"/>
              <a:gd name="connsiteY75" fmla="*/ 168812 h 1282894"/>
              <a:gd name="connsiteX76" fmla="*/ 379828 w 1996187"/>
              <a:gd name="connsiteY76" fmla="*/ 225083 h 1282894"/>
              <a:gd name="connsiteX77" fmla="*/ 379828 w 1996187"/>
              <a:gd name="connsiteY77" fmla="*/ 225083 h 1282894"/>
              <a:gd name="connsiteX78" fmla="*/ 295421 w 1996187"/>
              <a:gd name="connsiteY78" fmla="*/ 267286 h 1282894"/>
              <a:gd name="connsiteX79" fmla="*/ 225083 w 1996187"/>
              <a:gd name="connsiteY79" fmla="*/ 309489 h 1282894"/>
              <a:gd name="connsiteX80" fmla="*/ 14068 w 1996187"/>
              <a:gd name="connsiteY80" fmla="*/ 295422 h 128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996187" h="1282894">
                <a:moveTo>
                  <a:pt x="1041009" y="14068"/>
                </a:moveTo>
                <a:cubicBezTo>
                  <a:pt x="1012874" y="9379"/>
                  <a:pt x="985126" y="0"/>
                  <a:pt x="956603" y="0"/>
                </a:cubicBezTo>
                <a:cubicBezTo>
                  <a:pt x="816653" y="0"/>
                  <a:pt x="813366" y="4158"/>
                  <a:pt x="717452" y="28135"/>
                </a:cubicBezTo>
                <a:cubicBezTo>
                  <a:pt x="708074" y="37514"/>
                  <a:pt x="701180" y="50339"/>
                  <a:pt x="689317" y="56271"/>
                </a:cubicBezTo>
                <a:cubicBezTo>
                  <a:pt x="662791" y="69534"/>
                  <a:pt x="604911" y="84406"/>
                  <a:pt x="604911" y="84406"/>
                </a:cubicBezTo>
                <a:cubicBezTo>
                  <a:pt x="578741" y="110576"/>
                  <a:pt x="570065" y="122930"/>
                  <a:pt x="534572" y="140677"/>
                </a:cubicBezTo>
                <a:cubicBezTo>
                  <a:pt x="521309" y="147309"/>
                  <a:pt x="505332" y="147544"/>
                  <a:pt x="492369" y="154745"/>
                </a:cubicBezTo>
                <a:cubicBezTo>
                  <a:pt x="462810" y="171167"/>
                  <a:pt x="440042" y="200322"/>
                  <a:pt x="407963" y="211015"/>
                </a:cubicBezTo>
                <a:lnTo>
                  <a:pt x="323557" y="239151"/>
                </a:lnTo>
                <a:lnTo>
                  <a:pt x="281354" y="253219"/>
                </a:lnTo>
                <a:cubicBezTo>
                  <a:pt x="194066" y="340504"/>
                  <a:pt x="315904" y="231021"/>
                  <a:pt x="42203" y="295422"/>
                </a:cubicBezTo>
                <a:cubicBezTo>
                  <a:pt x="22476" y="300064"/>
                  <a:pt x="4826" y="365351"/>
                  <a:pt x="0" y="379828"/>
                </a:cubicBezTo>
                <a:cubicBezTo>
                  <a:pt x="4689" y="403274"/>
                  <a:pt x="8269" y="426970"/>
                  <a:pt x="14068" y="450166"/>
                </a:cubicBezTo>
                <a:cubicBezTo>
                  <a:pt x="17664" y="464552"/>
                  <a:pt x="17650" y="481884"/>
                  <a:pt x="28135" y="492369"/>
                </a:cubicBezTo>
                <a:cubicBezTo>
                  <a:pt x="38620" y="502855"/>
                  <a:pt x="56270" y="501748"/>
                  <a:pt x="70338" y="506437"/>
                </a:cubicBezTo>
                <a:cubicBezTo>
                  <a:pt x="79717" y="515815"/>
                  <a:pt x="91650" y="523199"/>
                  <a:pt x="98474" y="534572"/>
                </a:cubicBezTo>
                <a:cubicBezTo>
                  <a:pt x="119102" y="568952"/>
                  <a:pt x="99938" y="584542"/>
                  <a:pt x="140677" y="604911"/>
                </a:cubicBezTo>
                <a:cubicBezTo>
                  <a:pt x="167203" y="618174"/>
                  <a:pt x="196948" y="623668"/>
                  <a:pt x="225083" y="633046"/>
                </a:cubicBezTo>
                <a:lnTo>
                  <a:pt x="267286" y="647114"/>
                </a:lnTo>
                <a:lnTo>
                  <a:pt x="309489" y="661182"/>
                </a:lnTo>
                <a:cubicBezTo>
                  <a:pt x="378397" y="764546"/>
                  <a:pt x="291340" y="620808"/>
                  <a:pt x="351692" y="801859"/>
                </a:cubicBezTo>
                <a:cubicBezTo>
                  <a:pt x="361347" y="830824"/>
                  <a:pt x="399631" y="836595"/>
                  <a:pt x="422031" y="844062"/>
                </a:cubicBezTo>
                <a:cubicBezTo>
                  <a:pt x="426720" y="858130"/>
                  <a:pt x="428469" y="873550"/>
                  <a:pt x="436098" y="886265"/>
                </a:cubicBezTo>
                <a:cubicBezTo>
                  <a:pt x="455408" y="918448"/>
                  <a:pt x="473243" y="917403"/>
                  <a:pt x="506437" y="928468"/>
                </a:cubicBezTo>
                <a:cubicBezTo>
                  <a:pt x="534572" y="923779"/>
                  <a:pt x="562999" y="920588"/>
                  <a:pt x="590843" y="914400"/>
                </a:cubicBezTo>
                <a:cubicBezTo>
                  <a:pt x="605319" y="911183"/>
                  <a:pt x="618505" y="897424"/>
                  <a:pt x="633046" y="900332"/>
                </a:cubicBezTo>
                <a:cubicBezTo>
                  <a:pt x="646052" y="902933"/>
                  <a:pt x="651803" y="919089"/>
                  <a:pt x="661181" y="928468"/>
                </a:cubicBezTo>
                <a:cubicBezTo>
                  <a:pt x="665870" y="947225"/>
                  <a:pt x="669937" y="966149"/>
                  <a:pt x="675249" y="984739"/>
                </a:cubicBezTo>
                <a:cubicBezTo>
                  <a:pt x="679323" y="998997"/>
                  <a:pt x="685415" y="1012636"/>
                  <a:pt x="689317" y="1026942"/>
                </a:cubicBezTo>
                <a:cubicBezTo>
                  <a:pt x="699491" y="1064248"/>
                  <a:pt x="705224" y="1102799"/>
                  <a:pt x="717452" y="1139483"/>
                </a:cubicBezTo>
                <a:cubicBezTo>
                  <a:pt x="722141" y="1153551"/>
                  <a:pt x="723891" y="1168970"/>
                  <a:pt x="731520" y="1181686"/>
                </a:cubicBezTo>
                <a:cubicBezTo>
                  <a:pt x="738344" y="1193059"/>
                  <a:pt x="750277" y="1200443"/>
                  <a:pt x="759655" y="1209822"/>
                </a:cubicBezTo>
                <a:cubicBezTo>
                  <a:pt x="770299" y="1241755"/>
                  <a:pt x="771384" y="1273797"/>
                  <a:pt x="815926" y="1280160"/>
                </a:cubicBezTo>
                <a:cubicBezTo>
                  <a:pt x="835066" y="1282894"/>
                  <a:pt x="853440" y="1270781"/>
                  <a:pt x="872197" y="1266092"/>
                </a:cubicBezTo>
                <a:cubicBezTo>
                  <a:pt x="862818" y="1252024"/>
                  <a:pt x="846841" y="1240566"/>
                  <a:pt x="844061" y="1223889"/>
                </a:cubicBezTo>
                <a:cubicBezTo>
                  <a:pt x="841623" y="1209262"/>
                  <a:pt x="854532" y="1196072"/>
                  <a:pt x="858129" y="1181686"/>
                </a:cubicBezTo>
                <a:cubicBezTo>
                  <a:pt x="863928" y="1158490"/>
                  <a:pt x="867508" y="1134794"/>
                  <a:pt x="872197" y="1111348"/>
                </a:cubicBezTo>
                <a:cubicBezTo>
                  <a:pt x="876886" y="1050388"/>
                  <a:pt x="878681" y="989136"/>
                  <a:pt x="886264" y="928468"/>
                </a:cubicBezTo>
                <a:cubicBezTo>
                  <a:pt x="888103" y="913754"/>
                  <a:pt x="892703" y="898980"/>
                  <a:pt x="900332" y="886265"/>
                </a:cubicBezTo>
                <a:cubicBezTo>
                  <a:pt x="907156" y="874892"/>
                  <a:pt x="917095" y="864953"/>
                  <a:pt x="928468" y="858129"/>
                </a:cubicBezTo>
                <a:cubicBezTo>
                  <a:pt x="941183" y="850500"/>
                  <a:pt x="956603" y="848751"/>
                  <a:pt x="970671" y="844062"/>
                </a:cubicBezTo>
                <a:cubicBezTo>
                  <a:pt x="1041959" y="772771"/>
                  <a:pt x="949700" y="856645"/>
                  <a:pt x="1041009" y="801859"/>
                </a:cubicBezTo>
                <a:cubicBezTo>
                  <a:pt x="1052382" y="795035"/>
                  <a:pt x="1056561" y="777917"/>
                  <a:pt x="1069144" y="773723"/>
                </a:cubicBezTo>
                <a:cubicBezTo>
                  <a:pt x="1105902" y="761470"/>
                  <a:pt x="1334865" y="745718"/>
                  <a:pt x="1336431" y="745588"/>
                </a:cubicBezTo>
                <a:cubicBezTo>
                  <a:pt x="1359877" y="740899"/>
                  <a:pt x="1383701" y="737811"/>
                  <a:pt x="1406769" y="731520"/>
                </a:cubicBezTo>
                <a:cubicBezTo>
                  <a:pt x="1435381" y="723717"/>
                  <a:pt x="1491175" y="703385"/>
                  <a:pt x="1491175" y="703385"/>
                </a:cubicBezTo>
                <a:cubicBezTo>
                  <a:pt x="1500554" y="694006"/>
                  <a:pt x="1506181" y="677125"/>
                  <a:pt x="1519311" y="675249"/>
                </a:cubicBezTo>
                <a:cubicBezTo>
                  <a:pt x="1542981" y="671867"/>
                  <a:pt x="1566453" y="683518"/>
                  <a:pt x="1589649" y="689317"/>
                </a:cubicBezTo>
                <a:cubicBezTo>
                  <a:pt x="1627470" y="698773"/>
                  <a:pt x="1642798" y="706515"/>
                  <a:pt x="1674055" y="731520"/>
                </a:cubicBezTo>
                <a:cubicBezTo>
                  <a:pt x="1684412" y="739805"/>
                  <a:pt x="1692812" y="750277"/>
                  <a:pt x="1702191" y="759655"/>
                </a:cubicBezTo>
                <a:cubicBezTo>
                  <a:pt x="1720948" y="754966"/>
                  <a:pt x="1747223" y="761321"/>
                  <a:pt x="1758461" y="745588"/>
                </a:cubicBezTo>
                <a:cubicBezTo>
                  <a:pt x="1775040" y="722378"/>
                  <a:pt x="1766341" y="689026"/>
                  <a:pt x="1772529" y="661182"/>
                </a:cubicBezTo>
                <a:cubicBezTo>
                  <a:pt x="1775746" y="646706"/>
                  <a:pt x="1776112" y="629464"/>
                  <a:pt x="1786597" y="618979"/>
                </a:cubicBezTo>
                <a:cubicBezTo>
                  <a:pt x="1797082" y="608494"/>
                  <a:pt x="1814732" y="609600"/>
                  <a:pt x="1828800" y="604911"/>
                </a:cubicBezTo>
                <a:cubicBezTo>
                  <a:pt x="1838178" y="595532"/>
                  <a:pt x="1845072" y="582707"/>
                  <a:pt x="1856935" y="576775"/>
                </a:cubicBezTo>
                <a:cubicBezTo>
                  <a:pt x="1883461" y="563512"/>
                  <a:pt x="1941341" y="548640"/>
                  <a:pt x="1941341" y="548640"/>
                </a:cubicBezTo>
                <a:cubicBezTo>
                  <a:pt x="1950720" y="539262"/>
                  <a:pt x="1964252" y="532696"/>
                  <a:pt x="1969477" y="520505"/>
                </a:cubicBezTo>
                <a:cubicBezTo>
                  <a:pt x="1985433" y="483275"/>
                  <a:pt x="1996187" y="424479"/>
                  <a:pt x="1955409" y="393895"/>
                </a:cubicBezTo>
                <a:cubicBezTo>
                  <a:pt x="1931683" y="376101"/>
                  <a:pt x="1895679" y="382211"/>
                  <a:pt x="1871003" y="365760"/>
                </a:cubicBezTo>
                <a:cubicBezTo>
                  <a:pt x="1856935" y="356382"/>
                  <a:pt x="1844250" y="344492"/>
                  <a:pt x="1828800" y="337625"/>
                </a:cubicBezTo>
                <a:cubicBezTo>
                  <a:pt x="1801699" y="325580"/>
                  <a:pt x="1772529" y="318867"/>
                  <a:pt x="1744394" y="309489"/>
                </a:cubicBezTo>
                <a:lnTo>
                  <a:pt x="1702191" y="295422"/>
                </a:lnTo>
                <a:cubicBezTo>
                  <a:pt x="1692812" y="286043"/>
                  <a:pt x="1685918" y="273218"/>
                  <a:pt x="1674055" y="267286"/>
                </a:cubicBezTo>
                <a:cubicBezTo>
                  <a:pt x="1656762" y="258640"/>
                  <a:pt x="1636303" y="258775"/>
                  <a:pt x="1617784" y="253219"/>
                </a:cubicBezTo>
                <a:cubicBezTo>
                  <a:pt x="1589377" y="244697"/>
                  <a:pt x="1561513" y="234462"/>
                  <a:pt x="1533378" y="225083"/>
                </a:cubicBezTo>
                <a:lnTo>
                  <a:pt x="1406769" y="182880"/>
                </a:lnTo>
                <a:lnTo>
                  <a:pt x="1322363" y="154745"/>
                </a:lnTo>
                <a:cubicBezTo>
                  <a:pt x="1237323" y="133485"/>
                  <a:pt x="1284429" y="146790"/>
                  <a:pt x="1181686" y="112542"/>
                </a:cubicBezTo>
                <a:lnTo>
                  <a:pt x="1055077" y="70339"/>
                </a:lnTo>
                <a:cubicBezTo>
                  <a:pt x="1041009" y="65650"/>
                  <a:pt x="1025212" y="64497"/>
                  <a:pt x="1012874" y="56271"/>
                </a:cubicBezTo>
                <a:cubicBezTo>
                  <a:pt x="959635" y="20778"/>
                  <a:pt x="982627" y="40090"/>
                  <a:pt x="942535" y="0"/>
                </a:cubicBezTo>
                <a:cubicBezTo>
                  <a:pt x="940146" y="217"/>
                  <a:pt x="789080" y="2040"/>
                  <a:pt x="745588" y="28135"/>
                </a:cubicBezTo>
                <a:cubicBezTo>
                  <a:pt x="734215" y="34959"/>
                  <a:pt x="729315" y="50339"/>
                  <a:pt x="717452" y="56271"/>
                </a:cubicBezTo>
                <a:cubicBezTo>
                  <a:pt x="690926" y="69534"/>
                  <a:pt x="633046" y="84406"/>
                  <a:pt x="633046" y="84406"/>
                </a:cubicBezTo>
                <a:cubicBezTo>
                  <a:pt x="614289" y="103163"/>
                  <a:pt x="601940" y="132289"/>
                  <a:pt x="576775" y="140677"/>
                </a:cubicBezTo>
                <a:lnTo>
                  <a:pt x="492369" y="168812"/>
                </a:lnTo>
                <a:cubicBezTo>
                  <a:pt x="443264" y="217919"/>
                  <a:pt x="476817" y="192754"/>
                  <a:pt x="379828" y="225083"/>
                </a:cubicBezTo>
                <a:lnTo>
                  <a:pt x="379828" y="225083"/>
                </a:lnTo>
                <a:cubicBezTo>
                  <a:pt x="325286" y="261444"/>
                  <a:pt x="353664" y="247873"/>
                  <a:pt x="295421" y="267286"/>
                </a:cubicBezTo>
                <a:cubicBezTo>
                  <a:pt x="273134" y="289574"/>
                  <a:pt x="261608" y="309489"/>
                  <a:pt x="225083" y="309489"/>
                </a:cubicBezTo>
                <a:cubicBezTo>
                  <a:pt x="154589" y="309489"/>
                  <a:pt x="14068" y="295422"/>
                  <a:pt x="14068" y="295422"/>
                </a:cubicBezTo>
              </a:path>
            </a:pathLst>
          </a:custGeom>
          <a:solidFill>
            <a:srgbClr val="B84542">
              <a:alpha val="46000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8 Nether Yeadon, </a:t>
            </a:r>
            <a:r>
              <a:rPr lang="en-GB" sz="1200" dirty="0" err="1" smtClean="0"/>
              <a:t>Henshaw</a:t>
            </a:r>
            <a:r>
              <a:rPr lang="en-GB" sz="1200" dirty="0" smtClean="0"/>
              <a:t>,</a:t>
            </a:r>
          </a:p>
          <a:p>
            <a:pPr algn="ctr"/>
            <a:r>
              <a:rPr lang="en-GB" sz="1200" dirty="0" smtClean="0"/>
              <a:t>Westfield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84" y="4653136"/>
            <a:ext cx="3064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Green = Traditional Moors</a:t>
            </a:r>
          </a:p>
          <a:p>
            <a:r>
              <a:rPr lang="en-GB" dirty="0" smtClean="0"/>
              <a:t>Pinks = Traditional Settlements</a:t>
            </a:r>
          </a:p>
          <a:p>
            <a:r>
              <a:rPr lang="en-GB" dirty="0" smtClean="0"/>
              <a:t>Oranges = Infill estates 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61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</dc:creator>
  <cp:lastModifiedBy>Jennifer</cp:lastModifiedBy>
  <cp:revision>8</cp:revision>
  <dcterms:created xsi:type="dcterms:W3CDTF">2016-02-25T07:06:19Z</dcterms:created>
  <dcterms:modified xsi:type="dcterms:W3CDTF">2016-03-11T11:34:40Z</dcterms:modified>
</cp:coreProperties>
</file>